
<file path=[Content_Types].xml><?xml version="1.0" encoding="utf-8"?>
<Types xmlns="http://schemas.openxmlformats.org/package/2006/content-types">
  <Default Extension="png" ContentType="image/png"/>
  <Default Extension="svg" ContentType="image/svg+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2" r:id="rId2"/>
  </p:sldMasterIdLst>
  <p:notesMasterIdLst>
    <p:notesMasterId r:id="rId9"/>
  </p:notesMasterIdLst>
  <p:handoutMasterIdLst>
    <p:handoutMasterId r:id="rId10"/>
  </p:handoutMasterIdLst>
  <p:sldIdLst>
    <p:sldId id="265" r:id="rId3"/>
    <p:sldId id="410" r:id="rId4"/>
    <p:sldId id="407" r:id="rId5"/>
    <p:sldId id="413" r:id="rId6"/>
    <p:sldId id="414" r:id="rId7"/>
    <p:sldId id="415" r:id="rId8"/>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raig" initials="cr" lastIdx="1" clrIdx="0">
    <p:extLst>
      <p:ext uri="{19B8F6BF-5375-455C-9EA6-DF929625EA0E}">
        <p15:presenceInfo xmlns:p15="http://schemas.microsoft.com/office/powerpoint/2012/main" userId="Crai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379B"/>
    <a:srgbClr val="EAEAEA"/>
    <a:srgbClr val="10CFC9"/>
    <a:srgbClr val="9164CC"/>
    <a:srgbClr val="00183C"/>
    <a:srgbClr val="168F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23929" autoAdjust="0"/>
    <p:restoredTop sz="83304"/>
  </p:normalViewPr>
  <p:slideViewPr>
    <p:cSldViewPr snapToGrid="0">
      <p:cViewPr varScale="1">
        <p:scale>
          <a:sx n="77" d="100"/>
          <a:sy n="77" d="100"/>
        </p:scale>
        <p:origin x="154" y="67"/>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5" d="100"/>
          <a:sy n="65" d="100"/>
        </p:scale>
        <p:origin x="2222"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 xmlns:a16="http://schemas.microsoft.com/office/drawing/2014/main" id="{D0B3B98B-670F-4CAC-8AE4-86E6A4BEC325}"/>
              </a:ext>
            </a:extLst>
          </p:cNvPr>
          <p:cNvSpPr>
            <a:spLocks noGrp="1"/>
          </p:cNvSpPr>
          <p:nvPr>
            <p:ph type="hdr" sz="quarter"/>
          </p:nvPr>
        </p:nvSpPr>
        <p:spPr>
          <a:xfrm>
            <a:off x="1" y="1"/>
            <a:ext cx="3169919" cy="481728"/>
          </a:xfrm>
          <a:prstGeom prst="rect">
            <a:avLst/>
          </a:prstGeom>
        </p:spPr>
        <p:txBody>
          <a:bodyPr vert="horz" lIns="96611" tIns="48305" rIns="96611" bIns="48305" rtlCol="0"/>
          <a:lstStyle>
            <a:lvl1pPr algn="l">
              <a:defRPr sz="1400"/>
            </a:lvl1pPr>
          </a:lstStyle>
          <a:p>
            <a:endParaRPr lang="en-US" dirty="0"/>
          </a:p>
        </p:txBody>
      </p:sp>
      <p:sp>
        <p:nvSpPr>
          <p:cNvPr id="3" name="Date Placeholder 2">
            <a:extLst>
              <a:ext uri="{FF2B5EF4-FFF2-40B4-BE49-F238E27FC236}">
                <a16:creationId xmlns="" xmlns:a16="http://schemas.microsoft.com/office/drawing/2014/main" id="{78142D9C-CA2F-43A8-BD17-82801BB6F391}"/>
              </a:ext>
            </a:extLst>
          </p:cNvPr>
          <p:cNvSpPr>
            <a:spLocks noGrp="1"/>
          </p:cNvSpPr>
          <p:nvPr>
            <p:ph type="dt" sz="quarter" idx="1"/>
          </p:nvPr>
        </p:nvSpPr>
        <p:spPr>
          <a:xfrm>
            <a:off x="4143588" y="1"/>
            <a:ext cx="3169919" cy="481728"/>
          </a:xfrm>
          <a:prstGeom prst="rect">
            <a:avLst/>
          </a:prstGeom>
        </p:spPr>
        <p:txBody>
          <a:bodyPr vert="horz" lIns="96611" tIns="48305" rIns="96611" bIns="48305" rtlCol="0"/>
          <a:lstStyle>
            <a:lvl1pPr algn="r">
              <a:defRPr sz="1400"/>
            </a:lvl1pPr>
          </a:lstStyle>
          <a:p>
            <a:fld id="{F85BD138-B943-41D0-AA25-3E31E4B54343}" type="datetimeFigureOut">
              <a:rPr lang="en-US" smtClean="0"/>
              <a:t>7/25/2019</a:t>
            </a:fld>
            <a:endParaRPr lang="en-US" dirty="0"/>
          </a:p>
        </p:txBody>
      </p:sp>
      <p:sp>
        <p:nvSpPr>
          <p:cNvPr id="4" name="Footer Placeholder 3">
            <a:extLst>
              <a:ext uri="{FF2B5EF4-FFF2-40B4-BE49-F238E27FC236}">
                <a16:creationId xmlns="" xmlns:a16="http://schemas.microsoft.com/office/drawing/2014/main" id="{6BF5B32F-DDC7-4894-A21D-2FFA09EAE9A7}"/>
              </a:ext>
            </a:extLst>
          </p:cNvPr>
          <p:cNvSpPr>
            <a:spLocks noGrp="1"/>
          </p:cNvSpPr>
          <p:nvPr>
            <p:ph type="ftr" sz="quarter" idx="2"/>
          </p:nvPr>
        </p:nvSpPr>
        <p:spPr>
          <a:xfrm>
            <a:off x="1" y="9119474"/>
            <a:ext cx="3169919" cy="481726"/>
          </a:xfrm>
          <a:prstGeom prst="rect">
            <a:avLst/>
          </a:prstGeom>
        </p:spPr>
        <p:txBody>
          <a:bodyPr vert="horz" lIns="96611" tIns="48305" rIns="96611" bIns="48305" rtlCol="0" anchor="b"/>
          <a:lstStyle>
            <a:lvl1pPr algn="l">
              <a:defRPr sz="1400"/>
            </a:lvl1pPr>
          </a:lstStyle>
          <a:p>
            <a:endParaRPr lang="en-US" dirty="0"/>
          </a:p>
        </p:txBody>
      </p:sp>
      <p:sp>
        <p:nvSpPr>
          <p:cNvPr id="5" name="Slide Number Placeholder 4">
            <a:extLst>
              <a:ext uri="{FF2B5EF4-FFF2-40B4-BE49-F238E27FC236}">
                <a16:creationId xmlns="" xmlns:a16="http://schemas.microsoft.com/office/drawing/2014/main" id="{AC135E36-587A-4348-B8FA-1F84CEB34B53}"/>
              </a:ext>
            </a:extLst>
          </p:cNvPr>
          <p:cNvSpPr>
            <a:spLocks noGrp="1"/>
          </p:cNvSpPr>
          <p:nvPr>
            <p:ph type="sldNum" sz="quarter" idx="3"/>
          </p:nvPr>
        </p:nvSpPr>
        <p:spPr>
          <a:xfrm>
            <a:off x="4143588" y="9119474"/>
            <a:ext cx="3169919" cy="481726"/>
          </a:xfrm>
          <a:prstGeom prst="rect">
            <a:avLst/>
          </a:prstGeom>
        </p:spPr>
        <p:txBody>
          <a:bodyPr vert="horz" lIns="96611" tIns="48305" rIns="96611" bIns="48305" rtlCol="0" anchor="b"/>
          <a:lstStyle>
            <a:lvl1pPr algn="r">
              <a:defRPr sz="1400"/>
            </a:lvl1pPr>
          </a:lstStyle>
          <a:p>
            <a:fld id="{D30122B8-1506-4F66-A1F8-3CD461C110C2}" type="slidenum">
              <a:rPr lang="en-US" smtClean="0"/>
              <a:t>‹#›</a:t>
            </a:fld>
            <a:endParaRPr lang="en-US" dirty="0"/>
          </a:p>
        </p:txBody>
      </p:sp>
    </p:spTree>
    <p:extLst>
      <p:ext uri="{BB962C8B-B14F-4D97-AF65-F5344CB8AC3E}">
        <p14:creationId xmlns:p14="http://schemas.microsoft.com/office/powerpoint/2010/main" val="1446088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69919" cy="481728"/>
          </a:xfrm>
          <a:prstGeom prst="rect">
            <a:avLst/>
          </a:prstGeom>
        </p:spPr>
        <p:txBody>
          <a:bodyPr vert="horz" lIns="96611" tIns="48305" rIns="96611" bIns="48305" rtlCol="0"/>
          <a:lstStyle>
            <a:lvl1pPr algn="l">
              <a:defRPr sz="1400"/>
            </a:lvl1pPr>
          </a:lstStyle>
          <a:p>
            <a:endParaRPr lang="en-US" dirty="0"/>
          </a:p>
        </p:txBody>
      </p:sp>
      <p:sp>
        <p:nvSpPr>
          <p:cNvPr id="3" name="Date Placeholder 2"/>
          <p:cNvSpPr>
            <a:spLocks noGrp="1"/>
          </p:cNvSpPr>
          <p:nvPr>
            <p:ph type="dt" idx="1"/>
          </p:nvPr>
        </p:nvSpPr>
        <p:spPr>
          <a:xfrm>
            <a:off x="4143588" y="1"/>
            <a:ext cx="3169919" cy="481728"/>
          </a:xfrm>
          <a:prstGeom prst="rect">
            <a:avLst/>
          </a:prstGeom>
        </p:spPr>
        <p:txBody>
          <a:bodyPr vert="horz" lIns="96611" tIns="48305" rIns="96611" bIns="48305" rtlCol="0"/>
          <a:lstStyle>
            <a:lvl1pPr algn="r">
              <a:defRPr sz="1400"/>
            </a:lvl1pPr>
          </a:lstStyle>
          <a:p>
            <a:fld id="{663A98FF-CEE4-BE40-BBB8-249814B584D6}" type="datetimeFigureOut">
              <a:rPr lang="en-US" smtClean="0"/>
              <a:t>7/25/2019</a:t>
            </a:fld>
            <a:endParaRPr lang="en-US"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11" tIns="48305" rIns="96611" bIns="48305" rtlCol="0" anchor="ctr"/>
          <a:lstStyle/>
          <a:p>
            <a:endParaRPr lang="en-US" dirty="0"/>
          </a:p>
        </p:txBody>
      </p:sp>
      <p:sp>
        <p:nvSpPr>
          <p:cNvPr id="5" name="Notes Placeholder 4"/>
          <p:cNvSpPr>
            <a:spLocks noGrp="1"/>
          </p:cNvSpPr>
          <p:nvPr>
            <p:ph type="body" sz="quarter" idx="3"/>
          </p:nvPr>
        </p:nvSpPr>
        <p:spPr>
          <a:xfrm>
            <a:off x="731520" y="4620578"/>
            <a:ext cx="5852160" cy="3780473"/>
          </a:xfrm>
          <a:prstGeom prst="rect">
            <a:avLst/>
          </a:prstGeom>
        </p:spPr>
        <p:txBody>
          <a:bodyPr vert="horz" lIns="96611" tIns="48305" rIns="96611" bIns="4830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119474"/>
            <a:ext cx="3169919" cy="481726"/>
          </a:xfrm>
          <a:prstGeom prst="rect">
            <a:avLst/>
          </a:prstGeom>
        </p:spPr>
        <p:txBody>
          <a:bodyPr vert="horz" lIns="96611" tIns="48305" rIns="96611" bIns="48305" rtlCol="0" anchor="b"/>
          <a:lstStyle>
            <a:lvl1pPr algn="l">
              <a:defRPr sz="1400"/>
            </a:lvl1pPr>
          </a:lstStyle>
          <a:p>
            <a:endParaRPr lang="en-US" dirty="0"/>
          </a:p>
        </p:txBody>
      </p:sp>
      <p:sp>
        <p:nvSpPr>
          <p:cNvPr id="7" name="Slide Number Placeholder 6"/>
          <p:cNvSpPr>
            <a:spLocks noGrp="1"/>
          </p:cNvSpPr>
          <p:nvPr>
            <p:ph type="sldNum" sz="quarter" idx="5"/>
          </p:nvPr>
        </p:nvSpPr>
        <p:spPr>
          <a:xfrm>
            <a:off x="4143588" y="9119474"/>
            <a:ext cx="3169919" cy="481726"/>
          </a:xfrm>
          <a:prstGeom prst="rect">
            <a:avLst/>
          </a:prstGeom>
        </p:spPr>
        <p:txBody>
          <a:bodyPr vert="horz" lIns="96611" tIns="48305" rIns="96611" bIns="48305" rtlCol="0" anchor="b"/>
          <a:lstStyle>
            <a:lvl1pPr algn="r">
              <a:defRPr sz="1400"/>
            </a:lvl1pPr>
          </a:lstStyle>
          <a:p>
            <a:fld id="{917F527C-4AEA-214A-BB9D-D3E857055009}" type="slidenum">
              <a:rPr lang="en-US" smtClean="0"/>
              <a:t>‹#›</a:t>
            </a:fld>
            <a:endParaRPr lang="en-US" dirty="0"/>
          </a:p>
        </p:txBody>
      </p:sp>
    </p:spTree>
    <p:extLst>
      <p:ext uri="{BB962C8B-B14F-4D97-AF65-F5344CB8AC3E}">
        <p14:creationId xmlns:p14="http://schemas.microsoft.com/office/powerpoint/2010/main" val="944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42960d8af4_1_6: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42960d8af4_1_6:notes"/>
          <p:cNvSpPr txBox="1">
            <a:spLocks noGrp="1"/>
          </p:cNvSpPr>
          <p:nvPr>
            <p:ph type="body" idx="1"/>
          </p:nvPr>
        </p:nvSpPr>
        <p:spPr>
          <a:xfrm>
            <a:off x="731520" y="4620578"/>
            <a:ext cx="5852160" cy="3780630"/>
          </a:xfrm>
          <a:prstGeom prst="rect">
            <a:avLst/>
          </a:prstGeom>
        </p:spPr>
        <p:txBody>
          <a:bodyPr spcFirstLastPara="1" wrap="square" lIns="96596" tIns="48284" rIns="96596" bIns="48284" anchor="t" anchorCtr="0">
            <a:noAutofit/>
          </a:bodyPr>
          <a:lstStyle/>
          <a:p>
            <a:r>
              <a:rPr lang="en-US" dirty="0"/>
              <a:t>Last Update: September 26, 2018</a:t>
            </a:r>
            <a:endParaRPr dirty="0"/>
          </a:p>
        </p:txBody>
      </p:sp>
      <p:sp>
        <p:nvSpPr>
          <p:cNvPr id="108" name="Google Shape;108;g42960d8af4_1_6:notes"/>
          <p:cNvSpPr txBox="1">
            <a:spLocks noGrp="1"/>
          </p:cNvSpPr>
          <p:nvPr>
            <p:ph type="sldNum" idx="12"/>
          </p:nvPr>
        </p:nvSpPr>
        <p:spPr>
          <a:xfrm>
            <a:off x="4143588" y="9119476"/>
            <a:ext cx="3169919" cy="481635"/>
          </a:xfrm>
          <a:prstGeom prst="rect">
            <a:avLst/>
          </a:prstGeom>
        </p:spPr>
        <p:txBody>
          <a:bodyPr spcFirstLastPara="1" wrap="square" lIns="96596" tIns="48284" rIns="96596" bIns="48284" anchor="b" anchorCtr="0">
            <a:noAutofit/>
          </a:bodyPr>
          <a:lstStyle/>
          <a:p>
            <a:pPr algn="r">
              <a:buSzPts val="1200"/>
            </a:pPr>
            <a:fld id="{00000000-1234-1234-1234-123412341234}" type="slidenum">
              <a:rPr lang="en-US"/>
              <a:pPr algn="r">
                <a:buSzPts val="1200"/>
              </a:pPr>
              <a:t>2</a:t>
            </a:fld>
            <a:endParaRPr dirty="0"/>
          </a:p>
        </p:txBody>
      </p:sp>
    </p:spTree>
    <p:extLst>
      <p:ext uri="{BB962C8B-B14F-4D97-AF65-F5344CB8AC3E}">
        <p14:creationId xmlns:p14="http://schemas.microsoft.com/office/powerpoint/2010/main" val="36927340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F496674-6DBF-4AF4-BB2A-9C6C49834CC7}"/>
              </a:ext>
            </a:extLst>
          </p:cNvPr>
          <p:cNvSpPr>
            <a:spLocks noGrp="1"/>
          </p:cNvSpPr>
          <p:nvPr>
            <p:ph type="ctrTitle"/>
          </p:nvPr>
        </p:nvSpPr>
        <p:spPr>
          <a:xfrm>
            <a:off x="838200" y="969963"/>
            <a:ext cx="5867400" cy="2387600"/>
          </a:xfrm>
        </p:spPr>
        <p:txBody>
          <a:bodyPr anchor="ctr">
            <a:normAutofit/>
          </a:bodyPr>
          <a:lstStyle>
            <a:lvl1pPr algn="l">
              <a:lnSpc>
                <a:spcPct val="100000"/>
              </a:lnSpc>
              <a:defRPr sz="440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 xmlns:a16="http://schemas.microsoft.com/office/drawing/2014/main" id="{81E8F870-2598-49CF-82D4-46AF75F3435F}"/>
              </a:ext>
            </a:extLst>
          </p:cNvPr>
          <p:cNvSpPr>
            <a:spLocks noGrp="1"/>
          </p:cNvSpPr>
          <p:nvPr>
            <p:ph type="subTitle" idx="1"/>
          </p:nvPr>
        </p:nvSpPr>
        <p:spPr>
          <a:xfrm>
            <a:off x="838200" y="3449638"/>
            <a:ext cx="5867400" cy="837882"/>
          </a:xfrm>
        </p:spPr>
        <p:txBody>
          <a:bodyPr anchor="ctr">
            <a:normAutofit/>
          </a:bodyPr>
          <a:lstStyle>
            <a:lvl1pPr marL="0" indent="0" algn="l">
              <a:lnSpc>
                <a:spcPct val="100000"/>
              </a:lnSpc>
              <a:buNone/>
              <a:defRPr sz="28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Date Placeholder 3">
            <a:extLst>
              <a:ext uri="{FF2B5EF4-FFF2-40B4-BE49-F238E27FC236}">
                <a16:creationId xmlns="" xmlns:a16="http://schemas.microsoft.com/office/drawing/2014/main" id="{8D44FD3F-725E-41D2-B2C0-B6BBF6D830A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2" name="Footer Placeholder 4">
            <a:extLst>
              <a:ext uri="{FF2B5EF4-FFF2-40B4-BE49-F238E27FC236}">
                <a16:creationId xmlns="" xmlns:a16="http://schemas.microsoft.com/office/drawing/2014/main" id="{99A11101-3C84-4A94-936F-7D1E02B8F9A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3" name="Slide Number Placeholder 5">
            <a:extLst>
              <a:ext uri="{FF2B5EF4-FFF2-40B4-BE49-F238E27FC236}">
                <a16:creationId xmlns="" xmlns:a16="http://schemas.microsoft.com/office/drawing/2014/main" id="{2979794E-4104-483D-989F-A11921D5D75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7" name="Picture 6">
            <a:extLst>
              <a:ext uri="{FF2B5EF4-FFF2-40B4-BE49-F238E27FC236}">
                <a16:creationId xmlns="" xmlns:a16="http://schemas.microsoft.com/office/drawing/2014/main" id="{CDA48134-C943-4929-B45C-849C7397FA2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8040" y="5325511"/>
            <a:ext cx="3137859" cy="834671"/>
          </a:xfrm>
          <a:prstGeom prst="rect">
            <a:avLst/>
          </a:prstGeom>
        </p:spPr>
      </p:pic>
    </p:spTree>
    <p:extLst>
      <p:ext uri="{BB962C8B-B14F-4D97-AF65-F5344CB8AC3E}">
        <p14:creationId xmlns:p14="http://schemas.microsoft.com/office/powerpoint/2010/main" val="199820969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Ligh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rgbClr val="9164CC"/>
                </a:solidFill>
              </a:defRPr>
            </a:lvl1pPr>
          </a:lstStyle>
          <a:p>
            <a:r>
              <a:rPr lang="en-US" dirty="0"/>
              <a:t>Click to edit Master title style</a:t>
            </a:r>
          </a:p>
        </p:txBody>
      </p:sp>
      <p:sp>
        <p:nvSpPr>
          <p:cNvPr id="10" name="Date Placeholder 3">
            <a:extLst>
              <a:ext uri="{FF2B5EF4-FFF2-40B4-BE49-F238E27FC236}">
                <a16:creationId xmlns="" xmlns:a16="http://schemas.microsoft.com/office/drawing/2014/main" id="{7BCDC140-9FA0-417D-A018-D99C83F9C894}"/>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1" name="Footer Placeholder 4">
            <a:extLst>
              <a:ext uri="{FF2B5EF4-FFF2-40B4-BE49-F238E27FC236}">
                <a16:creationId xmlns="" xmlns:a16="http://schemas.microsoft.com/office/drawing/2014/main" id="{D4339FC8-21B9-489A-B2D3-B7444F999035}"/>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2" name="Slide Number Placeholder 5">
            <a:extLst>
              <a:ext uri="{FF2B5EF4-FFF2-40B4-BE49-F238E27FC236}">
                <a16:creationId xmlns="" xmlns:a16="http://schemas.microsoft.com/office/drawing/2014/main" id="{E693ABE0-A0B6-4F88-9684-5E54C8A6BB90}"/>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7" name="Graphic 6">
            <a:extLst>
              <a:ext uri="{FF2B5EF4-FFF2-40B4-BE49-F238E27FC236}">
                <a16:creationId xmlns="" xmlns:a16="http://schemas.microsoft.com/office/drawing/2014/main" id="{CF01D788-97B0-48EB-B4D4-50C373771975}"/>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5266703" y="5769842"/>
            <a:ext cx="1658593" cy="429113"/>
          </a:xfrm>
          <a:prstGeom prst="rect">
            <a:avLst/>
          </a:prstGeom>
        </p:spPr>
      </p:pic>
    </p:spTree>
    <p:extLst>
      <p:ext uri="{BB962C8B-B14F-4D97-AF65-F5344CB8AC3E}">
        <p14:creationId xmlns:p14="http://schemas.microsoft.com/office/powerpoint/2010/main" val="390068608"/>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11" name="Picture Placeholder 10">
            <a:extLst>
              <a:ext uri="{FF2B5EF4-FFF2-40B4-BE49-F238E27FC236}">
                <a16:creationId xmlns=""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14" name="Text Placeholder 8">
            <a:extLst>
              <a:ext uri="{FF2B5EF4-FFF2-40B4-BE49-F238E27FC236}">
                <a16:creationId xmlns="" xmlns:a16="http://schemas.microsoft.com/office/drawing/2014/main" id="{10E5AEC2-ADE2-4324-BC00-198D5390D9FE}"/>
              </a:ext>
            </a:extLst>
          </p:cNvPr>
          <p:cNvSpPr>
            <a:spLocks noGrp="1"/>
          </p:cNvSpPr>
          <p:nvPr>
            <p:ph type="body" sz="quarter" idx="14"/>
          </p:nvPr>
        </p:nvSpPr>
        <p:spPr>
          <a:xfrm>
            <a:off x="7708900" y="0"/>
            <a:ext cx="4483100" cy="6858000"/>
          </a:xfrm>
          <a:solidFill>
            <a:schemeClr val="accent6">
              <a:lumMod val="50000"/>
              <a:alpha val="95000"/>
            </a:schemeClr>
          </a:solidFill>
        </p:spPr>
        <p:txBody>
          <a:bodyPr lIns="457200" tIns="457200" rIns="228600" bIns="457200"/>
          <a:lstStyle>
            <a:lvl1pPr>
              <a:buClr>
                <a:srgbClr val="9164CC"/>
              </a:buClr>
              <a:defRPr>
                <a:solidFill>
                  <a:schemeClr val="bg1"/>
                </a:solidFill>
              </a:defRPr>
            </a:lvl1pPr>
            <a:lvl2pPr>
              <a:buClr>
                <a:srgbClr val="9164CC"/>
              </a:buClr>
              <a:defRPr>
                <a:solidFill>
                  <a:schemeClr val="bg1"/>
                </a:solidFill>
              </a:defRPr>
            </a:lvl2pPr>
            <a:lvl3pPr>
              <a:buClr>
                <a:srgbClr val="9164CC"/>
              </a:buClr>
              <a:defRPr>
                <a:solidFill>
                  <a:schemeClr val="bg1"/>
                </a:solidFill>
              </a:defRPr>
            </a:lvl3pPr>
            <a:lvl4pPr>
              <a:buClr>
                <a:srgbClr val="9164CC"/>
              </a:buClr>
              <a:defRPr>
                <a:solidFill>
                  <a:schemeClr val="bg1"/>
                </a:solidFill>
              </a:defRPr>
            </a:lvl4pPr>
            <a:lvl5pPr>
              <a:buClr>
                <a:srgbClr val="9164CC"/>
              </a:buCl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a:extLst>
              <a:ext uri="{FF2B5EF4-FFF2-40B4-BE49-F238E27FC236}">
                <a16:creationId xmlns="" xmlns:a16="http://schemas.microsoft.com/office/drawing/2014/main" id="{15CF86E0-97AB-4883-9F10-AE8D94E17F5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2" name="Footer Placeholder 4">
            <a:extLst>
              <a:ext uri="{FF2B5EF4-FFF2-40B4-BE49-F238E27FC236}">
                <a16:creationId xmlns="" xmlns:a16="http://schemas.microsoft.com/office/drawing/2014/main" id="{27E4A94F-8C29-410F-940B-C3108FBCA341}"/>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3" name="Slide Number Placeholder 5">
            <a:extLst>
              <a:ext uri="{FF2B5EF4-FFF2-40B4-BE49-F238E27FC236}">
                <a16:creationId xmlns="" xmlns:a16="http://schemas.microsoft.com/office/drawing/2014/main" id="{C18DD7BF-D766-4A16-AEEE-F854D9B0792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454436454"/>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11" name="Picture Placeholder 10">
            <a:extLst>
              <a:ext uri="{FF2B5EF4-FFF2-40B4-BE49-F238E27FC236}">
                <a16:creationId xmlns=""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9" name="Text Placeholder 8">
            <a:extLst>
              <a:ext uri="{FF2B5EF4-FFF2-40B4-BE49-F238E27FC236}">
                <a16:creationId xmlns="" xmlns:a16="http://schemas.microsoft.com/office/drawing/2014/main" id="{1F916C25-C328-4AF9-B5FE-F3389D1B8164}"/>
              </a:ext>
            </a:extLst>
          </p:cNvPr>
          <p:cNvSpPr>
            <a:spLocks noGrp="1"/>
          </p:cNvSpPr>
          <p:nvPr>
            <p:ph type="body" sz="quarter" idx="14"/>
          </p:nvPr>
        </p:nvSpPr>
        <p:spPr>
          <a:xfrm>
            <a:off x="0" y="0"/>
            <a:ext cx="4483100" cy="6858000"/>
          </a:xfrm>
          <a:solidFill>
            <a:schemeClr val="accent6">
              <a:lumMod val="50000"/>
              <a:alpha val="95000"/>
            </a:schemeClr>
          </a:solidFill>
        </p:spPr>
        <p:txBody>
          <a:bodyPr lIns="457200" tIns="457200" rIns="228600" bIns="457200"/>
          <a:lstStyle>
            <a:lvl1pPr>
              <a:buClr>
                <a:srgbClr val="9164CC"/>
              </a:buClr>
              <a:defRPr>
                <a:solidFill>
                  <a:schemeClr val="bg1"/>
                </a:solidFill>
              </a:defRPr>
            </a:lvl1pPr>
            <a:lvl2pPr>
              <a:buClr>
                <a:srgbClr val="9164CC"/>
              </a:buClr>
              <a:defRPr>
                <a:solidFill>
                  <a:schemeClr val="bg1"/>
                </a:solidFill>
              </a:defRPr>
            </a:lvl2pPr>
            <a:lvl3pPr>
              <a:buClr>
                <a:srgbClr val="9164CC"/>
              </a:buClr>
              <a:defRPr>
                <a:solidFill>
                  <a:schemeClr val="bg1"/>
                </a:solidFill>
              </a:defRPr>
            </a:lvl3pPr>
            <a:lvl4pPr>
              <a:buClr>
                <a:srgbClr val="9164CC"/>
              </a:buClr>
              <a:defRPr>
                <a:solidFill>
                  <a:schemeClr val="bg1"/>
                </a:solidFill>
              </a:defRPr>
            </a:lvl4pPr>
            <a:lvl5pPr>
              <a:buClr>
                <a:srgbClr val="9164CC"/>
              </a:buCl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a:extLst>
              <a:ext uri="{FF2B5EF4-FFF2-40B4-BE49-F238E27FC236}">
                <a16:creationId xmlns="" xmlns:a16="http://schemas.microsoft.com/office/drawing/2014/main" id="{DB3F979A-C0B5-416F-B110-94A4CDCA0358}"/>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2" name="Footer Placeholder 4">
            <a:extLst>
              <a:ext uri="{FF2B5EF4-FFF2-40B4-BE49-F238E27FC236}">
                <a16:creationId xmlns="" xmlns:a16="http://schemas.microsoft.com/office/drawing/2014/main" id="{AF2710D8-BA20-4C30-8B07-91183351D02B}"/>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3" name="Slide Number Placeholder 5">
            <a:extLst>
              <a:ext uri="{FF2B5EF4-FFF2-40B4-BE49-F238E27FC236}">
                <a16:creationId xmlns="" xmlns:a16="http://schemas.microsoft.com/office/drawing/2014/main" id="{185600B7-288B-4689-A425-8D3B467D8216}"/>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68909071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9" name="Date Placeholder 3">
            <a:extLst>
              <a:ext uri="{FF2B5EF4-FFF2-40B4-BE49-F238E27FC236}">
                <a16:creationId xmlns="" xmlns:a16="http://schemas.microsoft.com/office/drawing/2014/main" id="{DDAEDFB0-487B-4013-B4F5-05DF1312605A}"/>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0" name="Footer Placeholder 4">
            <a:extLst>
              <a:ext uri="{FF2B5EF4-FFF2-40B4-BE49-F238E27FC236}">
                <a16:creationId xmlns="" xmlns:a16="http://schemas.microsoft.com/office/drawing/2014/main" id="{C3D72506-696A-442E-9FC9-25223E6DC6DA}"/>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1" name="Slide Number Placeholder 5">
            <a:extLst>
              <a:ext uri="{FF2B5EF4-FFF2-40B4-BE49-F238E27FC236}">
                <a16:creationId xmlns="" xmlns:a16="http://schemas.microsoft.com/office/drawing/2014/main" id="{719FA49D-8F8D-453C-A89E-BF93E02535B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230251779"/>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Full Width Dark Backgroun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0CFC9"/>
                </a:solidFill>
              </a:defRPr>
            </a:lvl1pPr>
          </a:lstStyle>
          <a:p>
            <a:r>
              <a:rPr lang="en-US"/>
              <a:t>Click to edit Master title style</a:t>
            </a:r>
          </a:p>
        </p:txBody>
      </p:sp>
      <p:sp>
        <p:nvSpPr>
          <p:cNvPr id="6" name="Content Placeholder 2">
            <a:extLst>
              <a:ext uri="{FF2B5EF4-FFF2-40B4-BE49-F238E27FC236}">
                <a16:creationId xmlns=""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buClr>
                <a:srgbClr val="9164CC"/>
              </a:buClr>
              <a:defRPr sz="2800">
                <a:solidFill>
                  <a:schemeClr val="bg1"/>
                </a:solidFill>
              </a:defRPr>
            </a:lvl1pPr>
            <a:lvl2pPr>
              <a:buClr>
                <a:srgbClr val="9164CC"/>
              </a:buClr>
              <a:defRPr sz="2600">
                <a:solidFill>
                  <a:schemeClr val="bg1"/>
                </a:solidFill>
              </a:defRPr>
            </a:lvl2pPr>
            <a:lvl3pPr>
              <a:buClr>
                <a:srgbClr val="9164CC"/>
              </a:buClr>
              <a:defRPr sz="2400">
                <a:solidFill>
                  <a:schemeClr val="bg1"/>
                </a:solidFill>
              </a:defRPr>
            </a:lvl3pPr>
            <a:lvl4pPr>
              <a:buClr>
                <a:srgbClr val="9164CC"/>
              </a:buClr>
              <a:defRPr sz="2200">
                <a:solidFill>
                  <a:schemeClr val="bg1"/>
                </a:solidFill>
              </a:defRPr>
            </a:lvl4pPr>
            <a:lvl5pPr>
              <a:buClr>
                <a:srgbClr val="9164CC"/>
              </a:buClr>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 xmlns:a16="http://schemas.microsoft.com/office/drawing/2014/main" id="{B8F9961C-9400-4C6A-818D-F9D500EDC72B}"/>
              </a:ext>
            </a:extLst>
          </p:cNvPr>
          <p:cNvCxnSpPr/>
          <p:nvPr userDrawn="1"/>
        </p:nvCxnSpPr>
        <p:spPr>
          <a:xfrm>
            <a:off x="411480" y="365126"/>
            <a:ext cx="0" cy="6108699"/>
          </a:xfrm>
          <a:prstGeom prst="line">
            <a:avLst/>
          </a:prstGeom>
          <a:ln>
            <a:solidFill>
              <a:srgbClr val="9164CC"/>
            </a:solidFill>
          </a:ln>
        </p:spPr>
        <p:style>
          <a:lnRef idx="1">
            <a:schemeClr val="accent1"/>
          </a:lnRef>
          <a:fillRef idx="0">
            <a:schemeClr val="accent1"/>
          </a:fillRef>
          <a:effectRef idx="0">
            <a:schemeClr val="accent1"/>
          </a:effectRef>
          <a:fontRef idx="minor">
            <a:schemeClr val="tx1"/>
          </a:fontRef>
        </p:style>
      </p:cxnSp>
      <p:sp>
        <p:nvSpPr>
          <p:cNvPr id="12" name="Date Placeholder 3">
            <a:extLst>
              <a:ext uri="{FF2B5EF4-FFF2-40B4-BE49-F238E27FC236}">
                <a16:creationId xmlns="" xmlns:a16="http://schemas.microsoft.com/office/drawing/2014/main" id="{C20F47C1-CBAE-4454-87C8-998F1AA9DDAC}"/>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3" name="Footer Placeholder 4">
            <a:extLst>
              <a:ext uri="{FF2B5EF4-FFF2-40B4-BE49-F238E27FC236}">
                <a16:creationId xmlns="" xmlns:a16="http://schemas.microsoft.com/office/drawing/2014/main" id="{75654409-AACF-4971-AB64-3879269B58D6}"/>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4" name="Slide Number Placeholder 5">
            <a:extLst>
              <a:ext uri="{FF2B5EF4-FFF2-40B4-BE49-F238E27FC236}">
                <a16:creationId xmlns="" xmlns:a16="http://schemas.microsoft.com/office/drawing/2014/main" id="{E1838B0F-697B-4A6E-97BA-24CC950EB82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10" name="Picture 9">
            <a:extLst>
              <a:ext uri="{FF2B5EF4-FFF2-40B4-BE49-F238E27FC236}">
                <a16:creationId xmlns="" xmlns:a16="http://schemas.microsoft.com/office/drawing/2014/main" id="{E2B43AAE-E0BD-4F53-8780-DF73E739CEA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4839" y="6053712"/>
            <a:ext cx="1650981" cy="439161"/>
          </a:xfrm>
          <a:prstGeom prst="rect">
            <a:avLst/>
          </a:prstGeom>
        </p:spPr>
      </p:pic>
    </p:spTree>
    <p:extLst>
      <p:ext uri="{BB962C8B-B14F-4D97-AF65-F5344CB8AC3E}">
        <p14:creationId xmlns:p14="http://schemas.microsoft.com/office/powerpoint/2010/main" val="401472713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22"/>
        <p:cNvGrpSpPr/>
        <p:nvPr/>
      </p:nvGrpSpPr>
      <p:grpSpPr>
        <a:xfrm>
          <a:off x="0" y="0"/>
          <a:ext cx="0" cy="0"/>
          <a:chOff x="0" y="0"/>
          <a:chExt cx="0" cy="0"/>
        </a:xfrm>
      </p:grpSpPr>
      <p:sp>
        <p:nvSpPr>
          <p:cNvPr id="23" name="Google Shape;23;p3"/>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9164CC"/>
              </a:buClr>
              <a:buSzPts val="3600"/>
              <a:buFont typeface="Arial"/>
              <a:buNone/>
              <a:defRPr sz="3600" b="0" i="0" u="none" strike="noStrike" cap="none">
                <a:solidFill>
                  <a:srgbClr val="9164C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4" name="Google Shape;24;p3"/>
          <p:cNvSpPr txBox="1">
            <a:spLocks noGrp="1"/>
          </p:cNvSpPr>
          <p:nvPr>
            <p:ph type="body" idx="1"/>
          </p:nvPr>
        </p:nvSpPr>
        <p:spPr>
          <a:xfrm>
            <a:off x="624840" y="1335088"/>
            <a:ext cx="10933886" cy="4351338"/>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9164CC"/>
              </a:buClr>
              <a:buSzPts val="2800"/>
              <a:buFont typeface="Helvetica Neue"/>
              <a:buChar char="›"/>
              <a:defRPr sz="2800" b="0" i="0" u="none" strike="noStrike" cap="none">
                <a:solidFill>
                  <a:srgbClr val="2F2F2F"/>
                </a:solidFill>
                <a:latin typeface="Arial"/>
                <a:ea typeface="Arial"/>
                <a:cs typeface="Arial"/>
                <a:sym typeface="Arial"/>
              </a:defRPr>
            </a:lvl1pPr>
            <a:lvl2pPr marL="914400" marR="0" lvl="1" indent="-393700" algn="l"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L="1371600" marR="0" lvl="2" indent="-381000" algn="l"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L="1828800" marR="0" lvl="3" indent="-368300" algn="l"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L="2286000" marR="0" lvl="4" indent="-355600" algn="l"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cxnSp>
        <p:nvCxnSpPr>
          <p:cNvPr id="25" name="Google Shape;25;p3"/>
          <p:cNvCxnSpPr/>
          <p:nvPr/>
        </p:nvCxnSpPr>
        <p:spPr>
          <a:xfrm>
            <a:off x="411480" y="365126"/>
            <a:ext cx="0" cy="6108699"/>
          </a:xfrm>
          <a:prstGeom prst="straightConnector1">
            <a:avLst/>
          </a:prstGeom>
          <a:noFill/>
          <a:ln w="9525" cap="flat" cmpd="sng">
            <a:solidFill>
              <a:srgbClr val="9164CC"/>
            </a:solidFill>
            <a:prstDash val="solid"/>
            <a:miter lim="800000"/>
            <a:headEnd type="none" w="sm" len="sm"/>
            <a:tailEnd type="none" w="sm" len="sm"/>
          </a:ln>
        </p:spPr>
      </p:cxnSp>
      <p:sp>
        <p:nvSpPr>
          <p:cNvPr id="26" name="Google Shape;26;p3"/>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27" name="Google Shape;27;p3"/>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28" name="Google Shape;28;p3"/>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dirty="0"/>
          </a:p>
        </p:txBody>
      </p:sp>
      <p:pic>
        <p:nvPicPr>
          <p:cNvPr id="29" name="Google Shape;29;p3"/>
          <p:cNvPicPr preferRelativeResize="0"/>
          <p:nvPr/>
        </p:nvPicPr>
        <p:blipFill rotWithShape="1">
          <a:blip r:embed="rId2">
            <a:alphaModFix/>
          </a:blip>
          <a:srcRect/>
          <a:stretch/>
        </p:blipFill>
        <p:spPr>
          <a:xfrm>
            <a:off x="617244" y="6063760"/>
            <a:ext cx="1658593" cy="429113"/>
          </a:xfrm>
          <a:prstGeom prst="rect">
            <a:avLst/>
          </a:prstGeom>
          <a:noFill/>
          <a:ln>
            <a:noFill/>
          </a:ln>
        </p:spPr>
      </p:pic>
    </p:spTree>
    <p:extLst>
      <p:ext uri="{BB962C8B-B14F-4D97-AF65-F5344CB8AC3E}">
        <p14:creationId xmlns:p14="http://schemas.microsoft.com/office/powerpoint/2010/main" val="375902430"/>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9164CC"/>
              </a:buClr>
              <a:buSzPts val="3600"/>
              <a:buFont typeface="Arial"/>
              <a:buNone/>
              <a:defRPr sz="3600" b="0" i="0" u="none" strike="noStrike" cap="none">
                <a:solidFill>
                  <a:srgbClr val="9164C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cxnSp>
        <p:nvCxnSpPr>
          <p:cNvPr id="32" name="Google Shape;32;p4"/>
          <p:cNvCxnSpPr/>
          <p:nvPr/>
        </p:nvCxnSpPr>
        <p:spPr>
          <a:xfrm>
            <a:off x="411480" y="365126"/>
            <a:ext cx="0" cy="6108699"/>
          </a:xfrm>
          <a:prstGeom prst="straightConnector1">
            <a:avLst/>
          </a:prstGeom>
          <a:noFill/>
          <a:ln w="9525" cap="flat" cmpd="sng">
            <a:solidFill>
              <a:srgbClr val="9164CC"/>
            </a:solidFill>
            <a:prstDash val="solid"/>
            <a:miter lim="800000"/>
            <a:headEnd type="none" w="sm" len="sm"/>
            <a:tailEnd type="none" w="sm" len="sm"/>
          </a:ln>
        </p:spPr>
      </p:cxnSp>
      <p:sp>
        <p:nvSpPr>
          <p:cNvPr id="33" name="Google Shape;33;p4"/>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34" name="Google Shape;34;p4"/>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35" name="Google Shape;35;p4"/>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dirty="0"/>
          </a:p>
        </p:txBody>
      </p:sp>
      <p:pic>
        <p:nvPicPr>
          <p:cNvPr id="36" name="Google Shape;36;p4"/>
          <p:cNvPicPr preferRelativeResize="0"/>
          <p:nvPr/>
        </p:nvPicPr>
        <p:blipFill rotWithShape="1">
          <a:blip r:embed="rId2">
            <a:alphaModFix/>
          </a:blip>
          <a:srcRect/>
          <a:stretch/>
        </p:blipFill>
        <p:spPr>
          <a:xfrm>
            <a:off x="617244" y="6063760"/>
            <a:ext cx="1658593" cy="429113"/>
          </a:xfrm>
          <a:prstGeom prst="rect">
            <a:avLst/>
          </a:prstGeom>
          <a:noFill/>
          <a:ln>
            <a:noFill/>
          </a:ln>
        </p:spPr>
      </p:pic>
    </p:spTree>
    <p:extLst>
      <p:ext uri="{BB962C8B-B14F-4D97-AF65-F5344CB8AC3E}">
        <p14:creationId xmlns:p14="http://schemas.microsoft.com/office/powerpoint/2010/main" val="1418825399"/>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37"/>
        <p:cNvGrpSpPr/>
        <p:nvPr/>
      </p:nvGrpSpPr>
      <p:grpSpPr>
        <a:xfrm>
          <a:off x="0" y="0"/>
          <a:ext cx="0" cy="0"/>
          <a:chOff x="0" y="0"/>
          <a:chExt cx="0" cy="0"/>
        </a:xfrm>
      </p:grpSpPr>
      <p:sp>
        <p:nvSpPr>
          <p:cNvPr id="38" name="Google Shape;38;p5"/>
          <p:cNvSpPr txBox="1">
            <a:spLocks noGrp="1"/>
          </p:cNvSpPr>
          <p:nvPr>
            <p:ph type="title"/>
          </p:nvPr>
        </p:nvSpPr>
        <p:spPr>
          <a:xfrm>
            <a:off x="624840" y="365126"/>
            <a:ext cx="10728960" cy="935674"/>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9164CC"/>
              </a:buClr>
              <a:buSzPts val="3600"/>
              <a:buFont typeface="Arial"/>
              <a:buNone/>
              <a:defRPr sz="3600" b="0" i="0" u="none" strike="noStrike" cap="none">
                <a:solidFill>
                  <a:srgbClr val="9164C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9" name="Google Shape;39;p5"/>
          <p:cNvSpPr txBox="1">
            <a:spLocks noGrp="1"/>
          </p:cNvSpPr>
          <p:nvPr>
            <p:ph type="body" idx="1"/>
          </p:nvPr>
        </p:nvSpPr>
        <p:spPr>
          <a:xfrm>
            <a:off x="624840" y="1335088"/>
            <a:ext cx="5267960" cy="4351338"/>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9164CC"/>
              </a:buClr>
              <a:buSzPts val="2800"/>
              <a:buFont typeface="Helvetica Neue"/>
              <a:buChar char="›"/>
              <a:defRPr sz="2800" b="0" i="0" u="none" strike="noStrike" cap="none">
                <a:solidFill>
                  <a:srgbClr val="2F2F2F"/>
                </a:solidFill>
                <a:latin typeface="Arial"/>
                <a:ea typeface="Arial"/>
                <a:cs typeface="Arial"/>
                <a:sym typeface="Arial"/>
              </a:defRPr>
            </a:lvl1pPr>
            <a:lvl2pPr marL="914400" marR="0" lvl="1" indent="-393700" algn="l"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L="1371600" marR="0" lvl="2" indent="-381000" algn="l"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L="1828800" marR="0" lvl="3" indent="-368300" algn="l"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L="2286000" marR="0" lvl="4" indent="-355600" algn="l"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cxnSp>
        <p:nvCxnSpPr>
          <p:cNvPr id="40" name="Google Shape;40;p5"/>
          <p:cNvCxnSpPr/>
          <p:nvPr/>
        </p:nvCxnSpPr>
        <p:spPr>
          <a:xfrm>
            <a:off x="411480" y="365126"/>
            <a:ext cx="0" cy="6108699"/>
          </a:xfrm>
          <a:prstGeom prst="straightConnector1">
            <a:avLst/>
          </a:prstGeom>
          <a:noFill/>
          <a:ln w="9525" cap="flat" cmpd="sng">
            <a:solidFill>
              <a:srgbClr val="9164CC"/>
            </a:solidFill>
            <a:prstDash val="solid"/>
            <a:miter lim="800000"/>
            <a:headEnd type="none" w="sm" len="sm"/>
            <a:tailEnd type="none" w="sm" len="sm"/>
          </a:ln>
        </p:spPr>
      </p:cxnSp>
      <p:sp>
        <p:nvSpPr>
          <p:cNvPr id="41" name="Google Shape;41;p5"/>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42" name="Google Shape;42;p5"/>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43" name="Google Shape;43;p5"/>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dirty="0"/>
          </a:p>
        </p:txBody>
      </p:sp>
      <p:pic>
        <p:nvPicPr>
          <p:cNvPr id="44" name="Google Shape;44;p5"/>
          <p:cNvPicPr preferRelativeResize="0"/>
          <p:nvPr/>
        </p:nvPicPr>
        <p:blipFill rotWithShape="1">
          <a:blip r:embed="rId2">
            <a:alphaModFix/>
          </a:blip>
          <a:srcRect/>
          <a:stretch/>
        </p:blipFill>
        <p:spPr>
          <a:xfrm>
            <a:off x="617244" y="6063760"/>
            <a:ext cx="1658593" cy="429113"/>
          </a:xfrm>
          <a:prstGeom prst="rect">
            <a:avLst/>
          </a:prstGeom>
          <a:noFill/>
          <a:ln>
            <a:noFill/>
          </a:ln>
        </p:spPr>
      </p:pic>
    </p:spTree>
    <p:extLst>
      <p:ext uri="{BB962C8B-B14F-4D97-AF65-F5344CB8AC3E}">
        <p14:creationId xmlns:p14="http://schemas.microsoft.com/office/powerpoint/2010/main" val="413944926"/>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45"/>
        <p:cNvGrpSpPr/>
        <p:nvPr/>
      </p:nvGrpSpPr>
      <p:grpSpPr>
        <a:xfrm>
          <a:off x="0" y="0"/>
          <a:ext cx="0" cy="0"/>
          <a:chOff x="0" y="0"/>
          <a:chExt cx="0" cy="0"/>
        </a:xfrm>
      </p:grpSpPr>
      <p:sp>
        <p:nvSpPr>
          <p:cNvPr id="46" name="Google Shape;46;p6"/>
          <p:cNvSpPr txBox="1">
            <a:spLocks noGrp="1"/>
          </p:cNvSpPr>
          <p:nvPr>
            <p:ph type="title"/>
          </p:nvPr>
        </p:nvSpPr>
        <p:spPr>
          <a:xfrm>
            <a:off x="838200" y="923925"/>
            <a:ext cx="10515600" cy="1325563"/>
          </a:xfrm>
          <a:prstGeom prst="rect">
            <a:avLst/>
          </a:prstGeom>
          <a:noFill/>
          <a:ln>
            <a:noFill/>
          </a:ln>
        </p:spPr>
        <p:txBody>
          <a:bodyPr spcFirstLastPara="1" wrap="square" lIns="91425" tIns="45700" rIns="91425" bIns="45700" anchor="ctr" anchorCtr="0"/>
          <a:lstStyle>
            <a:lvl1pPr marR="0" lvl="0" algn="ctr" rtl="0">
              <a:lnSpc>
                <a:spcPct val="90000"/>
              </a:lnSpc>
              <a:spcBef>
                <a:spcPts val="0"/>
              </a:spcBef>
              <a:spcAft>
                <a:spcPts val="0"/>
              </a:spcAft>
              <a:buClr>
                <a:srgbClr val="9164CC"/>
              </a:buClr>
              <a:buSzPts val="3600"/>
              <a:buFont typeface="Arial"/>
              <a:buNone/>
              <a:defRPr sz="3600" b="0" i="0" u="none" strike="noStrike" cap="none">
                <a:solidFill>
                  <a:srgbClr val="9164C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7" name="Google Shape;47;p6"/>
          <p:cNvSpPr txBox="1">
            <a:spLocks noGrp="1"/>
          </p:cNvSpPr>
          <p:nvPr>
            <p:ph type="body" idx="1"/>
          </p:nvPr>
        </p:nvSpPr>
        <p:spPr>
          <a:xfrm>
            <a:off x="838200" y="2279968"/>
            <a:ext cx="10515600" cy="3105150"/>
          </a:xfrm>
          <a:prstGeom prst="rect">
            <a:avLst/>
          </a:prstGeom>
          <a:noFill/>
          <a:ln>
            <a:noFill/>
          </a:ln>
        </p:spPr>
        <p:txBody>
          <a:bodyPr spcFirstLastPara="1" wrap="square" lIns="91425" tIns="45700" rIns="91425" bIns="45700" anchor="t" anchorCtr="0"/>
          <a:lstStyle>
            <a:lvl1pPr marL="457200" marR="0" lvl="0" indent="-406400" algn="ctr" rtl="0">
              <a:lnSpc>
                <a:spcPct val="100000"/>
              </a:lnSpc>
              <a:spcBef>
                <a:spcPts val="1000"/>
              </a:spcBef>
              <a:spcAft>
                <a:spcPts val="0"/>
              </a:spcAft>
              <a:buClr>
                <a:srgbClr val="9164CC"/>
              </a:buClr>
              <a:buSzPts val="2800"/>
              <a:buFont typeface="Helvetica Neue"/>
              <a:buChar char="›"/>
              <a:defRPr sz="2800" b="0" i="0" u="none" strike="noStrike" cap="none">
                <a:solidFill>
                  <a:srgbClr val="2F2F2F"/>
                </a:solidFill>
                <a:latin typeface="Arial"/>
                <a:ea typeface="Arial"/>
                <a:cs typeface="Arial"/>
                <a:sym typeface="Arial"/>
              </a:defRPr>
            </a:lvl1pPr>
            <a:lvl2pPr marL="914400" marR="0" lvl="1" indent="-393700" algn="ctr"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L="1371600" marR="0" lvl="2" indent="-381000" algn="ctr"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L="1828800" marR="0" lvl="3" indent="-368300" algn="ctr"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L="2286000" marR="0" lvl="4" indent="-355600" algn="ctr"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48" name="Google Shape;48;p6"/>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49" name="Google Shape;49;p6"/>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50" name="Google Shape;50;p6"/>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dirty="0"/>
          </a:p>
        </p:txBody>
      </p:sp>
      <p:pic>
        <p:nvPicPr>
          <p:cNvPr id="51" name="Google Shape;51;p6"/>
          <p:cNvPicPr preferRelativeResize="0"/>
          <p:nvPr/>
        </p:nvPicPr>
        <p:blipFill rotWithShape="1">
          <a:blip r:embed="rId2">
            <a:alphaModFix/>
          </a:blip>
          <a:srcRect/>
          <a:stretch/>
        </p:blipFill>
        <p:spPr>
          <a:xfrm>
            <a:off x="5266703" y="5769842"/>
            <a:ext cx="1658593" cy="429113"/>
          </a:xfrm>
          <a:prstGeom prst="rect">
            <a:avLst/>
          </a:prstGeom>
          <a:noFill/>
          <a:ln>
            <a:noFill/>
          </a:ln>
        </p:spPr>
      </p:pic>
    </p:spTree>
    <p:extLst>
      <p:ext uri="{BB962C8B-B14F-4D97-AF65-F5344CB8AC3E}">
        <p14:creationId xmlns:p14="http://schemas.microsoft.com/office/powerpoint/2010/main" val="3213092650"/>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52"/>
        <p:cNvGrpSpPr/>
        <p:nvPr/>
      </p:nvGrpSpPr>
      <p:grpSpPr>
        <a:xfrm>
          <a:off x="0" y="0"/>
          <a:ext cx="0" cy="0"/>
          <a:chOff x="0" y="0"/>
          <a:chExt cx="0" cy="0"/>
        </a:xfrm>
      </p:grpSpPr>
      <p:sp>
        <p:nvSpPr>
          <p:cNvPr id="53" name="Google Shape;53;p7"/>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9164CC"/>
              </a:buClr>
              <a:buSzPts val="3600"/>
              <a:buFont typeface="Arial"/>
              <a:buNone/>
              <a:defRPr sz="3600" b="0" i="0" u="none" strike="noStrike" cap="none">
                <a:solidFill>
                  <a:srgbClr val="9164C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4" name="Google Shape;54;p7"/>
          <p:cNvSpPr txBox="1">
            <a:spLocks noGrp="1"/>
          </p:cNvSpPr>
          <p:nvPr>
            <p:ph type="body" idx="1"/>
          </p:nvPr>
        </p:nvSpPr>
        <p:spPr>
          <a:xfrm>
            <a:off x="624840" y="1335088"/>
            <a:ext cx="5332077" cy="4351338"/>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9164CC"/>
              </a:buClr>
              <a:buSzPts val="2800"/>
              <a:buFont typeface="Helvetica Neue"/>
              <a:buChar char="›"/>
              <a:defRPr sz="2800" b="0" i="0" u="none" strike="noStrike" cap="none">
                <a:solidFill>
                  <a:srgbClr val="2F2F2F"/>
                </a:solidFill>
                <a:latin typeface="Arial"/>
                <a:ea typeface="Arial"/>
                <a:cs typeface="Arial"/>
                <a:sym typeface="Arial"/>
              </a:defRPr>
            </a:lvl1pPr>
            <a:lvl2pPr marL="914400" marR="0" lvl="1" indent="-393700" algn="l"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L="1371600" marR="0" lvl="2" indent="-381000" algn="l"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L="1828800" marR="0" lvl="3" indent="-368300" algn="l"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L="2286000" marR="0" lvl="4" indent="-355600" algn="l"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cxnSp>
        <p:nvCxnSpPr>
          <p:cNvPr id="55" name="Google Shape;55;p7"/>
          <p:cNvCxnSpPr/>
          <p:nvPr/>
        </p:nvCxnSpPr>
        <p:spPr>
          <a:xfrm>
            <a:off x="411480" y="365126"/>
            <a:ext cx="0" cy="6108699"/>
          </a:xfrm>
          <a:prstGeom prst="straightConnector1">
            <a:avLst/>
          </a:prstGeom>
          <a:noFill/>
          <a:ln w="9525" cap="flat" cmpd="sng">
            <a:solidFill>
              <a:srgbClr val="9164CC"/>
            </a:solidFill>
            <a:prstDash val="solid"/>
            <a:miter lim="800000"/>
            <a:headEnd type="none" w="sm" len="sm"/>
            <a:tailEnd type="none" w="sm" len="sm"/>
          </a:ln>
        </p:spPr>
      </p:cxnSp>
      <p:sp>
        <p:nvSpPr>
          <p:cNvPr id="56" name="Google Shape;56;p7"/>
          <p:cNvSpPr txBox="1">
            <a:spLocks noGrp="1"/>
          </p:cNvSpPr>
          <p:nvPr>
            <p:ph type="body" idx="2"/>
          </p:nvPr>
        </p:nvSpPr>
        <p:spPr>
          <a:xfrm>
            <a:off x="6226649" y="1335088"/>
            <a:ext cx="5332077" cy="4351338"/>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9164CC"/>
              </a:buClr>
              <a:buSzPts val="2800"/>
              <a:buFont typeface="Helvetica Neue"/>
              <a:buChar char="›"/>
              <a:defRPr sz="2800" b="0" i="0" u="none" strike="noStrike" cap="none">
                <a:solidFill>
                  <a:srgbClr val="2F2F2F"/>
                </a:solidFill>
                <a:latin typeface="Arial"/>
                <a:ea typeface="Arial"/>
                <a:cs typeface="Arial"/>
                <a:sym typeface="Arial"/>
              </a:defRPr>
            </a:lvl1pPr>
            <a:lvl2pPr marL="914400" marR="0" lvl="1" indent="-393700" algn="l"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L="1371600" marR="0" lvl="2" indent="-381000" algn="l"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L="1828800" marR="0" lvl="3" indent="-368300" algn="l"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L="2286000" marR="0" lvl="4" indent="-355600" algn="l"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57" name="Google Shape;57;p7"/>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58" name="Google Shape;58;p7"/>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59" name="Google Shape;59;p7"/>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dirty="0"/>
          </a:p>
        </p:txBody>
      </p:sp>
      <p:pic>
        <p:nvPicPr>
          <p:cNvPr id="60" name="Google Shape;60;p7"/>
          <p:cNvPicPr preferRelativeResize="0"/>
          <p:nvPr/>
        </p:nvPicPr>
        <p:blipFill rotWithShape="1">
          <a:blip r:embed="rId2">
            <a:alphaModFix/>
          </a:blip>
          <a:srcRect/>
          <a:stretch/>
        </p:blipFill>
        <p:spPr>
          <a:xfrm>
            <a:off x="617244" y="6063760"/>
            <a:ext cx="1658593" cy="429113"/>
          </a:xfrm>
          <a:prstGeom prst="rect">
            <a:avLst/>
          </a:prstGeom>
          <a:noFill/>
          <a:ln>
            <a:noFill/>
          </a:ln>
        </p:spPr>
      </p:pic>
    </p:spTree>
    <p:extLst>
      <p:ext uri="{BB962C8B-B14F-4D97-AF65-F5344CB8AC3E}">
        <p14:creationId xmlns:p14="http://schemas.microsoft.com/office/powerpoint/2010/main" val="180892832"/>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9164CC"/>
                </a:solidFill>
              </a:defRPr>
            </a:lvl1pPr>
          </a:lstStyle>
          <a:p>
            <a:r>
              <a:rPr lang="en-US" dirty="0"/>
              <a:t>Click to edit Master title style</a:t>
            </a:r>
          </a:p>
        </p:txBody>
      </p:sp>
      <p:sp>
        <p:nvSpPr>
          <p:cNvPr id="6" name="Content Placeholder 2">
            <a:extLst>
              <a:ext uri="{FF2B5EF4-FFF2-40B4-BE49-F238E27FC236}">
                <a16:creationId xmlns=""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buClr>
                <a:srgbClr val="9164CC"/>
              </a:buClr>
              <a:defRPr sz="2800"/>
            </a:lvl1pPr>
            <a:lvl2pPr>
              <a:buClr>
                <a:srgbClr val="9164CC"/>
              </a:buClr>
              <a:defRPr sz="2600"/>
            </a:lvl2pPr>
            <a:lvl3pPr>
              <a:buClr>
                <a:srgbClr val="9164CC"/>
              </a:buClr>
              <a:defRPr sz="2400"/>
            </a:lvl3pPr>
            <a:lvl4pPr>
              <a:buClr>
                <a:srgbClr val="9164CC"/>
              </a:buClr>
              <a:defRPr sz="2200"/>
            </a:lvl4pPr>
            <a:lvl5pPr>
              <a:buClr>
                <a:srgbClr val="9164CC"/>
              </a:buCl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 xmlns:a16="http://schemas.microsoft.com/office/drawing/2014/main" id="{B8F9961C-9400-4C6A-818D-F9D500EDC72B}"/>
              </a:ext>
            </a:extLst>
          </p:cNvPr>
          <p:cNvCxnSpPr/>
          <p:nvPr userDrawn="1"/>
        </p:nvCxnSpPr>
        <p:spPr>
          <a:xfrm>
            <a:off x="411480" y="365126"/>
            <a:ext cx="0" cy="6108699"/>
          </a:xfrm>
          <a:prstGeom prst="line">
            <a:avLst/>
          </a:prstGeom>
          <a:ln>
            <a:solidFill>
              <a:srgbClr val="9164CC"/>
            </a:solidFill>
          </a:ln>
        </p:spPr>
        <p:style>
          <a:lnRef idx="1">
            <a:schemeClr val="accent1"/>
          </a:lnRef>
          <a:fillRef idx="0">
            <a:schemeClr val="accent1"/>
          </a:fillRef>
          <a:effectRef idx="0">
            <a:schemeClr val="accent1"/>
          </a:effectRef>
          <a:fontRef idx="minor">
            <a:schemeClr val="tx1"/>
          </a:fontRef>
        </p:style>
      </p:cxnSp>
      <p:sp>
        <p:nvSpPr>
          <p:cNvPr id="18" name="Date Placeholder 3">
            <a:extLst>
              <a:ext uri="{FF2B5EF4-FFF2-40B4-BE49-F238E27FC236}">
                <a16:creationId xmlns="" xmlns:a16="http://schemas.microsoft.com/office/drawing/2014/main" id="{A90A7C50-C026-4BB0-94DA-6B0462D49970}"/>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20" name="Slide Number Placeholder 5">
            <a:extLst>
              <a:ext uri="{FF2B5EF4-FFF2-40B4-BE49-F238E27FC236}">
                <a16:creationId xmlns="" xmlns:a16="http://schemas.microsoft.com/office/drawing/2014/main" id="{BF3C40A9-69A5-4C1C-95D0-1E8277E7F7D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3" name="Graphic 2">
            <a:extLst>
              <a:ext uri="{FF2B5EF4-FFF2-40B4-BE49-F238E27FC236}">
                <a16:creationId xmlns="" xmlns:a16="http://schemas.microsoft.com/office/drawing/2014/main" id="{30AE23D3-3CCC-4E76-AE32-588AACA624B5}"/>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733425" y="6583680"/>
            <a:ext cx="968983" cy="250696"/>
          </a:xfrm>
          <a:prstGeom prst="rect">
            <a:avLst/>
          </a:prstGeom>
        </p:spPr>
      </p:pic>
    </p:spTree>
    <p:extLst>
      <p:ext uri="{BB962C8B-B14F-4D97-AF65-F5344CB8AC3E}">
        <p14:creationId xmlns:p14="http://schemas.microsoft.com/office/powerpoint/2010/main" val="3900017240"/>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61"/>
        <p:cNvGrpSpPr/>
        <p:nvPr/>
      </p:nvGrpSpPr>
      <p:grpSpPr>
        <a:xfrm>
          <a:off x="0" y="0"/>
          <a:ext cx="0" cy="0"/>
          <a:chOff x="0" y="0"/>
          <a:chExt cx="0" cy="0"/>
        </a:xfrm>
      </p:grpSpPr>
      <p:sp>
        <p:nvSpPr>
          <p:cNvPr id="62" name="Google Shape;62;p8"/>
          <p:cNvSpPr>
            <a:spLocks noGrp="1"/>
          </p:cNvSpPr>
          <p:nvPr>
            <p:ph type="pic" idx="2"/>
          </p:nvPr>
        </p:nvSpPr>
        <p:spPr>
          <a:xfrm>
            <a:off x="0" y="-8238"/>
            <a:ext cx="12192000" cy="6866238"/>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9164CC"/>
              </a:buClr>
              <a:buSzPts val="2800"/>
              <a:buFont typeface="Helvetica Neue"/>
              <a:buNone/>
              <a:defRPr sz="2800" b="0" i="0" u="none" strike="noStrike" cap="none">
                <a:solidFill>
                  <a:srgbClr val="2F2F2F"/>
                </a:solidFill>
                <a:latin typeface="Arial"/>
                <a:ea typeface="Arial"/>
                <a:cs typeface="Arial"/>
                <a:sym typeface="Arial"/>
              </a:defRPr>
            </a:lvl1pPr>
            <a:lvl2pPr marR="0" lvl="1" algn="l"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R="0" lvl="2" algn="l"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R="0" lvl="3" algn="l"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R="0" lvl="4" algn="l"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dirty="0"/>
          </a:p>
        </p:txBody>
      </p:sp>
      <p:sp>
        <p:nvSpPr>
          <p:cNvPr id="63" name="Google Shape;63;p8"/>
          <p:cNvSpPr txBox="1">
            <a:spLocks noGrp="1"/>
          </p:cNvSpPr>
          <p:nvPr>
            <p:ph type="title"/>
          </p:nvPr>
        </p:nvSpPr>
        <p:spPr>
          <a:xfrm>
            <a:off x="838200" y="923925"/>
            <a:ext cx="10515600" cy="1325563"/>
          </a:xfrm>
          <a:prstGeom prst="rect">
            <a:avLst/>
          </a:prstGeom>
          <a:noFill/>
          <a:ln>
            <a:noFill/>
          </a:ln>
        </p:spPr>
        <p:txBody>
          <a:bodyPr spcFirstLastPara="1" wrap="square" lIns="91425" tIns="45700" rIns="91425" bIns="45700" anchor="ctr" anchorCtr="0"/>
          <a:lstStyle>
            <a:lvl1pPr marR="0" lvl="0" algn="ctr" rtl="0">
              <a:lnSpc>
                <a:spcPct val="90000"/>
              </a:lnSpc>
              <a:spcBef>
                <a:spcPts val="0"/>
              </a:spcBef>
              <a:spcAft>
                <a:spcPts val="0"/>
              </a:spcAft>
              <a:buClr>
                <a:srgbClr val="9164CC"/>
              </a:buClr>
              <a:buSzPts val="3600"/>
              <a:buFont typeface="Arial"/>
              <a:buNone/>
              <a:defRPr sz="3600" b="0" i="0" u="none" strike="noStrike" cap="none">
                <a:solidFill>
                  <a:srgbClr val="9164C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4" name="Google Shape;64;p8"/>
          <p:cNvSpPr txBox="1">
            <a:spLocks noGrp="1"/>
          </p:cNvSpPr>
          <p:nvPr>
            <p:ph type="body" idx="1"/>
          </p:nvPr>
        </p:nvSpPr>
        <p:spPr>
          <a:xfrm>
            <a:off x="838200" y="2279968"/>
            <a:ext cx="10515600" cy="3105150"/>
          </a:xfrm>
          <a:prstGeom prst="rect">
            <a:avLst/>
          </a:prstGeom>
          <a:noFill/>
          <a:ln>
            <a:noFill/>
          </a:ln>
        </p:spPr>
        <p:txBody>
          <a:bodyPr spcFirstLastPara="1" wrap="square" lIns="91425" tIns="45700" rIns="91425" bIns="45700" anchor="t" anchorCtr="0"/>
          <a:lstStyle>
            <a:lvl1pPr marL="457200" marR="0" lvl="0" indent="-406400" algn="ctr" rtl="0">
              <a:lnSpc>
                <a:spcPct val="100000"/>
              </a:lnSpc>
              <a:spcBef>
                <a:spcPts val="1000"/>
              </a:spcBef>
              <a:spcAft>
                <a:spcPts val="0"/>
              </a:spcAft>
              <a:buClr>
                <a:srgbClr val="9164CC"/>
              </a:buClr>
              <a:buSzPts val="2800"/>
              <a:buFont typeface="Helvetica Neue"/>
              <a:buChar char="›"/>
              <a:defRPr sz="2800" b="0" i="0" u="none" strike="noStrike" cap="none">
                <a:solidFill>
                  <a:srgbClr val="2F2F2F"/>
                </a:solidFill>
                <a:latin typeface="Arial"/>
                <a:ea typeface="Arial"/>
                <a:cs typeface="Arial"/>
                <a:sym typeface="Arial"/>
              </a:defRPr>
            </a:lvl1pPr>
            <a:lvl2pPr marL="914400" marR="0" lvl="1" indent="-393700" algn="ctr"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L="1371600" marR="0" lvl="2" indent="-381000" algn="ctr"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L="1828800" marR="0" lvl="3" indent="-368300" algn="ctr"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L="2286000" marR="0" lvl="4" indent="-355600" algn="ctr"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5" name="Google Shape;65;p8"/>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66" name="Google Shape;66;p8"/>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67" name="Google Shape;67;p8"/>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dirty="0"/>
          </a:p>
        </p:txBody>
      </p:sp>
      <p:pic>
        <p:nvPicPr>
          <p:cNvPr id="68" name="Google Shape;68;p8"/>
          <p:cNvPicPr preferRelativeResize="0"/>
          <p:nvPr/>
        </p:nvPicPr>
        <p:blipFill rotWithShape="1">
          <a:blip r:embed="rId2">
            <a:alphaModFix/>
          </a:blip>
          <a:srcRect/>
          <a:stretch/>
        </p:blipFill>
        <p:spPr>
          <a:xfrm>
            <a:off x="5266703" y="5769842"/>
            <a:ext cx="1658593" cy="429113"/>
          </a:xfrm>
          <a:prstGeom prst="rect">
            <a:avLst/>
          </a:prstGeom>
          <a:noFill/>
          <a:ln>
            <a:noFill/>
          </a:ln>
        </p:spPr>
      </p:pic>
    </p:spTree>
    <p:extLst>
      <p:ext uri="{BB962C8B-B14F-4D97-AF65-F5344CB8AC3E}">
        <p14:creationId xmlns:p14="http://schemas.microsoft.com/office/powerpoint/2010/main" val="2827645051"/>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23194E"/>
        </a:solidFill>
        <a:effectLst/>
      </p:bgPr>
    </p:bg>
    <p:spTree>
      <p:nvGrpSpPr>
        <p:cNvPr id="1" name="Shape 69"/>
        <p:cNvGrpSpPr/>
        <p:nvPr/>
      </p:nvGrpSpPr>
      <p:grpSpPr>
        <a:xfrm>
          <a:off x="0" y="0"/>
          <a:ext cx="0" cy="0"/>
          <a:chOff x="0" y="0"/>
          <a:chExt cx="0" cy="0"/>
        </a:xfrm>
      </p:grpSpPr>
      <p:sp>
        <p:nvSpPr>
          <p:cNvPr id="70" name="Google Shape;70;p9"/>
          <p:cNvSpPr txBox="1">
            <a:spLocks noGrp="1"/>
          </p:cNvSpPr>
          <p:nvPr>
            <p:ph type="title"/>
          </p:nvPr>
        </p:nvSpPr>
        <p:spPr>
          <a:xfrm>
            <a:off x="609600" y="2447925"/>
            <a:ext cx="10972800" cy="1325563"/>
          </a:xfrm>
          <a:prstGeom prst="rect">
            <a:avLst/>
          </a:prstGeom>
          <a:noFill/>
          <a:ln>
            <a:noFill/>
          </a:ln>
        </p:spPr>
        <p:txBody>
          <a:bodyPr spcFirstLastPara="1" wrap="square" lIns="91425" tIns="45700" rIns="91425" bIns="45700" anchor="ctr" anchorCtr="0"/>
          <a:lstStyle>
            <a:lvl1pPr marR="0" lvl="0" algn="ctr" rtl="0">
              <a:lnSpc>
                <a:spcPct val="90000"/>
              </a:lnSpc>
              <a:spcBef>
                <a:spcPts val="0"/>
              </a:spcBef>
              <a:spcAft>
                <a:spcPts val="0"/>
              </a:spcAft>
              <a:buClr>
                <a:srgbClr val="10CFC9"/>
              </a:buClr>
              <a:buSzPts val="3600"/>
              <a:buFont typeface="Arial"/>
              <a:buNone/>
              <a:defRPr sz="3600" b="0" i="0" u="none" strike="noStrike" cap="none">
                <a:solidFill>
                  <a:srgbClr val="10CFC9"/>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1" name="Google Shape;71;p9"/>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solidFill>
                <a:srgbClr val="FFFFFF"/>
              </a:solidFill>
            </a:endParaRPr>
          </a:p>
        </p:txBody>
      </p:sp>
      <p:sp>
        <p:nvSpPr>
          <p:cNvPr id="72" name="Google Shape;72;p9"/>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solidFill>
                <a:srgbClr val="FFFFFF"/>
              </a:solidFill>
            </a:endParaRPr>
          </a:p>
        </p:txBody>
      </p:sp>
      <p:sp>
        <p:nvSpPr>
          <p:cNvPr id="73" name="Google Shape;73;p9"/>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fld id="{00000000-1234-1234-1234-123412341234}" type="slidenum">
              <a:rPr lang="en-US">
                <a:solidFill>
                  <a:srgbClr val="FFFFFF"/>
                </a:solidFill>
              </a:rPr>
              <a:pPr/>
              <a:t>‹#›</a:t>
            </a:fld>
            <a:endParaRPr dirty="0">
              <a:solidFill>
                <a:srgbClr val="FFFFFF"/>
              </a:solidFill>
            </a:endParaRPr>
          </a:p>
        </p:txBody>
      </p:sp>
      <p:pic>
        <p:nvPicPr>
          <p:cNvPr id="74" name="Google Shape;74;p9"/>
          <p:cNvPicPr preferRelativeResize="0"/>
          <p:nvPr/>
        </p:nvPicPr>
        <p:blipFill rotWithShape="1">
          <a:blip r:embed="rId2">
            <a:alphaModFix/>
          </a:blip>
          <a:srcRect/>
          <a:stretch/>
        </p:blipFill>
        <p:spPr>
          <a:xfrm>
            <a:off x="5266703" y="5765307"/>
            <a:ext cx="1668450" cy="443808"/>
          </a:xfrm>
          <a:prstGeom prst="rect">
            <a:avLst/>
          </a:prstGeom>
          <a:noFill/>
          <a:ln>
            <a:noFill/>
          </a:ln>
        </p:spPr>
      </p:pic>
    </p:spTree>
    <p:extLst>
      <p:ext uri="{BB962C8B-B14F-4D97-AF65-F5344CB8AC3E}">
        <p14:creationId xmlns:p14="http://schemas.microsoft.com/office/powerpoint/2010/main" val="4216032430"/>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75"/>
        <p:cNvGrpSpPr/>
        <p:nvPr/>
      </p:nvGrpSpPr>
      <p:grpSpPr>
        <a:xfrm>
          <a:off x="0" y="0"/>
          <a:ext cx="0" cy="0"/>
          <a:chOff x="0" y="0"/>
          <a:chExt cx="0" cy="0"/>
        </a:xfrm>
      </p:grpSpPr>
      <p:sp>
        <p:nvSpPr>
          <p:cNvPr id="76" name="Google Shape;76;p10"/>
          <p:cNvSpPr txBox="1">
            <a:spLocks noGrp="1"/>
          </p:cNvSpPr>
          <p:nvPr>
            <p:ph type="title"/>
          </p:nvPr>
        </p:nvSpPr>
        <p:spPr>
          <a:xfrm>
            <a:off x="609600" y="2447925"/>
            <a:ext cx="10972800" cy="1325563"/>
          </a:xfrm>
          <a:prstGeom prst="rect">
            <a:avLst/>
          </a:prstGeom>
          <a:noFill/>
          <a:ln>
            <a:noFill/>
          </a:ln>
        </p:spPr>
        <p:txBody>
          <a:bodyPr spcFirstLastPara="1" wrap="square" lIns="91425" tIns="45700" rIns="91425" bIns="45700" anchor="ctr" anchorCtr="0"/>
          <a:lstStyle>
            <a:lvl1pPr marR="0" lvl="0" algn="ctr" rtl="0">
              <a:lnSpc>
                <a:spcPct val="90000"/>
              </a:lnSpc>
              <a:spcBef>
                <a:spcPts val="0"/>
              </a:spcBef>
              <a:spcAft>
                <a:spcPts val="0"/>
              </a:spcAft>
              <a:buClr>
                <a:srgbClr val="9164CC"/>
              </a:buClr>
              <a:buSzPts val="3600"/>
              <a:buFont typeface="Arial"/>
              <a:buNone/>
              <a:defRPr sz="3600" b="0" i="0" u="none" strike="noStrike" cap="none">
                <a:solidFill>
                  <a:srgbClr val="9164CC"/>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7" name="Google Shape;77;p10"/>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78" name="Google Shape;78;p10"/>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79" name="Google Shape;79;p10"/>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dirty="0"/>
          </a:p>
        </p:txBody>
      </p:sp>
      <p:pic>
        <p:nvPicPr>
          <p:cNvPr id="80" name="Google Shape;80;p10"/>
          <p:cNvPicPr preferRelativeResize="0"/>
          <p:nvPr/>
        </p:nvPicPr>
        <p:blipFill rotWithShape="1">
          <a:blip r:embed="rId2">
            <a:alphaModFix/>
          </a:blip>
          <a:srcRect/>
          <a:stretch/>
        </p:blipFill>
        <p:spPr>
          <a:xfrm>
            <a:off x="5266703" y="5769842"/>
            <a:ext cx="1658593" cy="429113"/>
          </a:xfrm>
          <a:prstGeom prst="rect">
            <a:avLst/>
          </a:prstGeom>
          <a:noFill/>
          <a:ln>
            <a:noFill/>
          </a:ln>
        </p:spPr>
      </p:pic>
    </p:spTree>
    <p:extLst>
      <p:ext uri="{BB962C8B-B14F-4D97-AF65-F5344CB8AC3E}">
        <p14:creationId xmlns:p14="http://schemas.microsoft.com/office/powerpoint/2010/main" val="3157125337"/>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81"/>
        <p:cNvGrpSpPr/>
        <p:nvPr/>
      </p:nvGrpSpPr>
      <p:grpSpPr>
        <a:xfrm>
          <a:off x="0" y="0"/>
          <a:ext cx="0" cy="0"/>
          <a:chOff x="0" y="0"/>
          <a:chExt cx="0" cy="0"/>
        </a:xfrm>
      </p:grpSpPr>
      <p:sp>
        <p:nvSpPr>
          <p:cNvPr id="82" name="Google Shape;82;p11"/>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9164CC"/>
              </a:buClr>
              <a:buSzPts val="2800"/>
              <a:buFont typeface="Helvetica Neue"/>
              <a:buNone/>
              <a:defRPr sz="2800" b="0" i="0" u="none" strike="noStrike" cap="none">
                <a:solidFill>
                  <a:srgbClr val="2F2F2F"/>
                </a:solidFill>
                <a:latin typeface="Arial"/>
                <a:ea typeface="Arial"/>
                <a:cs typeface="Arial"/>
                <a:sym typeface="Arial"/>
              </a:defRPr>
            </a:lvl1pPr>
            <a:lvl2pPr marR="0" lvl="1" algn="l"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R="0" lvl="2" algn="l"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R="0" lvl="3" algn="l"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R="0" lvl="4" algn="l"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dirty="0"/>
          </a:p>
        </p:txBody>
      </p:sp>
      <p:sp>
        <p:nvSpPr>
          <p:cNvPr id="83" name="Google Shape;83;p11"/>
          <p:cNvSpPr txBox="1">
            <a:spLocks noGrp="1"/>
          </p:cNvSpPr>
          <p:nvPr>
            <p:ph type="body" idx="1"/>
          </p:nvPr>
        </p:nvSpPr>
        <p:spPr>
          <a:xfrm>
            <a:off x="7708900" y="0"/>
            <a:ext cx="4483100" cy="6858000"/>
          </a:xfrm>
          <a:prstGeom prst="rect">
            <a:avLst/>
          </a:prstGeom>
          <a:solidFill>
            <a:srgbClr val="23194E">
              <a:alpha val="94509"/>
            </a:srgbClr>
          </a:solidFill>
          <a:ln>
            <a:noFill/>
          </a:ln>
        </p:spPr>
        <p:txBody>
          <a:bodyPr spcFirstLastPara="1" wrap="square" lIns="457200" tIns="457200" rIns="228600" bIns="457200" anchor="t" anchorCtr="0"/>
          <a:lstStyle>
            <a:lvl1pPr marL="457200" marR="0" lvl="0" indent="-406400" algn="l" rtl="0">
              <a:lnSpc>
                <a:spcPct val="100000"/>
              </a:lnSpc>
              <a:spcBef>
                <a:spcPts val="1000"/>
              </a:spcBef>
              <a:spcAft>
                <a:spcPts val="0"/>
              </a:spcAft>
              <a:buClr>
                <a:srgbClr val="9164CC"/>
              </a:buClr>
              <a:buSzPts val="2800"/>
              <a:buFont typeface="Helvetica Neue"/>
              <a:buChar char="›"/>
              <a:defRPr sz="2800" b="0" i="0" u="none" strike="noStrike" cap="none">
                <a:solidFill>
                  <a:schemeClr val="lt1"/>
                </a:solidFill>
                <a:latin typeface="Arial"/>
                <a:ea typeface="Arial"/>
                <a:cs typeface="Arial"/>
                <a:sym typeface="Arial"/>
              </a:defRPr>
            </a:lvl1pPr>
            <a:lvl2pPr marL="914400" marR="0" lvl="1" indent="-393700" algn="l" rtl="0">
              <a:lnSpc>
                <a:spcPct val="100000"/>
              </a:lnSpc>
              <a:spcBef>
                <a:spcPts val="500"/>
              </a:spcBef>
              <a:spcAft>
                <a:spcPts val="0"/>
              </a:spcAft>
              <a:buClr>
                <a:srgbClr val="9164CC"/>
              </a:buClr>
              <a:buSzPts val="2600"/>
              <a:buFont typeface="Helvetica Neue"/>
              <a:buChar char="›"/>
              <a:defRPr sz="2600" b="0" i="0" u="none" strike="noStrike" cap="none">
                <a:solidFill>
                  <a:schemeClr val="lt1"/>
                </a:solidFill>
                <a:latin typeface="Arial"/>
                <a:ea typeface="Arial"/>
                <a:cs typeface="Arial"/>
                <a:sym typeface="Arial"/>
              </a:defRPr>
            </a:lvl2pPr>
            <a:lvl3pPr marL="1371600" marR="0" lvl="2" indent="-381000" algn="l" rtl="0">
              <a:lnSpc>
                <a:spcPct val="100000"/>
              </a:lnSpc>
              <a:spcBef>
                <a:spcPts val="500"/>
              </a:spcBef>
              <a:spcAft>
                <a:spcPts val="0"/>
              </a:spcAft>
              <a:buClr>
                <a:srgbClr val="9164CC"/>
              </a:buClr>
              <a:buSzPts val="2400"/>
              <a:buFont typeface="Helvetica Neue"/>
              <a:buChar char="›"/>
              <a:defRPr sz="2400" b="0" i="0" u="none" strike="noStrike" cap="none">
                <a:solidFill>
                  <a:schemeClr val="lt1"/>
                </a:solidFill>
                <a:latin typeface="Arial"/>
                <a:ea typeface="Arial"/>
                <a:cs typeface="Arial"/>
                <a:sym typeface="Arial"/>
              </a:defRPr>
            </a:lvl3pPr>
            <a:lvl4pPr marL="1828800" marR="0" lvl="3" indent="-368300" algn="l" rtl="0">
              <a:lnSpc>
                <a:spcPct val="100000"/>
              </a:lnSpc>
              <a:spcBef>
                <a:spcPts val="500"/>
              </a:spcBef>
              <a:spcAft>
                <a:spcPts val="0"/>
              </a:spcAft>
              <a:buClr>
                <a:srgbClr val="9164CC"/>
              </a:buClr>
              <a:buSzPts val="2200"/>
              <a:buFont typeface="Helvetica Neue"/>
              <a:buChar char="›"/>
              <a:defRPr sz="2200" b="0" i="0" u="none" strike="noStrike" cap="none">
                <a:solidFill>
                  <a:schemeClr val="lt1"/>
                </a:solidFill>
                <a:latin typeface="Arial"/>
                <a:ea typeface="Arial"/>
                <a:cs typeface="Arial"/>
                <a:sym typeface="Arial"/>
              </a:defRPr>
            </a:lvl4pPr>
            <a:lvl5pPr marL="2286000" marR="0" lvl="4" indent="-355600" algn="l" rtl="0">
              <a:lnSpc>
                <a:spcPct val="100000"/>
              </a:lnSpc>
              <a:spcBef>
                <a:spcPts val="500"/>
              </a:spcBef>
              <a:spcAft>
                <a:spcPts val="0"/>
              </a:spcAft>
              <a:buClr>
                <a:srgbClr val="9164CC"/>
              </a:buClr>
              <a:buSzPts val="2000"/>
              <a:buFont typeface="Helvetica Neue"/>
              <a:buChar char="›"/>
              <a:defRPr sz="20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84" name="Google Shape;84;p11"/>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solidFill>
                <a:srgbClr val="FFFFFF"/>
              </a:solidFill>
            </a:endParaRPr>
          </a:p>
        </p:txBody>
      </p:sp>
      <p:sp>
        <p:nvSpPr>
          <p:cNvPr id="85" name="Google Shape;85;p11"/>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86" name="Google Shape;86;p11"/>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fld id="{00000000-1234-1234-1234-123412341234}" type="slidenum">
              <a:rPr lang="en-US">
                <a:solidFill>
                  <a:srgbClr val="FFFFFF"/>
                </a:solidFill>
              </a:rPr>
              <a:pPr/>
              <a:t>‹#›</a:t>
            </a:fld>
            <a:endParaRPr dirty="0">
              <a:solidFill>
                <a:srgbClr val="FFFFFF"/>
              </a:solidFill>
            </a:endParaRPr>
          </a:p>
        </p:txBody>
      </p:sp>
    </p:spTree>
    <p:extLst>
      <p:ext uri="{BB962C8B-B14F-4D97-AF65-F5344CB8AC3E}">
        <p14:creationId xmlns:p14="http://schemas.microsoft.com/office/powerpoint/2010/main" val="562905576"/>
      </p:ext>
    </p:extLst>
  </p:cSld>
  <p:clrMapOvr>
    <a:masterClrMapping/>
  </p:clrMapOvr>
  <p:transition>
    <p:fade thruBlk="1"/>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87"/>
        <p:cNvGrpSpPr/>
        <p:nvPr/>
      </p:nvGrpSpPr>
      <p:grpSpPr>
        <a:xfrm>
          <a:off x="0" y="0"/>
          <a:ext cx="0" cy="0"/>
          <a:chOff x="0" y="0"/>
          <a:chExt cx="0" cy="0"/>
        </a:xfrm>
      </p:grpSpPr>
      <p:sp>
        <p:nvSpPr>
          <p:cNvPr id="88" name="Google Shape;88;p1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lstStyle>
            <a:lvl1pPr marR="0" lvl="0" algn="l" rtl="0">
              <a:lnSpc>
                <a:spcPct val="100000"/>
              </a:lnSpc>
              <a:spcBef>
                <a:spcPts val="1000"/>
              </a:spcBef>
              <a:spcAft>
                <a:spcPts val="0"/>
              </a:spcAft>
              <a:buClr>
                <a:srgbClr val="9164CC"/>
              </a:buClr>
              <a:buSzPts val="2800"/>
              <a:buFont typeface="Helvetica Neue"/>
              <a:buNone/>
              <a:defRPr sz="2800" b="0" i="0" u="none" strike="noStrike" cap="none">
                <a:solidFill>
                  <a:srgbClr val="2F2F2F"/>
                </a:solidFill>
                <a:latin typeface="Arial"/>
                <a:ea typeface="Arial"/>
                <a:cs typeface="Arial"/>
                <a:sym typeface="Arial"/>
              </a:defRPr>
            </a:lvl1pPr>
            <a:lvl2pPr marR="0" lvl="1" algn="l"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R="0" lvl="2" algn="l"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R="0" lvl="3" algn="l"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R="0" lvl="4" algn="l"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dirty="0"/>
          </a:p>
        </p:txBody>
      </p:sp>
      <p:sp>
        <p:nvSpPr>
          <p:cNvPr id="89" name="Google Shape;89;p12"/>
          <p:cNvSpPr txBox="1">
            <a:spLocks noGrp="1"/>
          </p:cNvSpPr>
          <p:nvPr>
            <p:ph type="body" idx="1"/>
          </p:nvPr>
        </p:nvSpPr>
        <p:spPr>
          <a:xfrm>
            <a:off x="0" y="0"/>
            <a:ext cx="4483100" cy="6858000"/>
          </a:xfrm>
          <a:prstGeom prst="rect">
            <a:avLst/>
          </a:prstGeom>
          <a:solidFill>
            <a:srgbClr val="23194E">
              <a:alpha val="94509"/>
            </a:srgbClr>
          </a:solidFill>
          <a:ln>
            <a:noFill/>
          </a:ln>
        </p:spPr>
        <p:txBody>
          <a:bodyPr spcFirstLastPara="1" wrap="square" lIns="457200" tIns="457200" rIns="228600" bIns="457200" anchor="t" anchorCtr="0"/>
          <a:lstStyle>
            <a:lvl1pPr marL="457200" marR="0" lvl="0" indent="-406400" algn="l" rtl="0">
              <a:lnSpc>
                <a:spcPct val="100000"/>
              </a:lnSpc>
              <a:spcBef>
                <a:spcPts val="1000"/>
              </a:spcBef>
              <a:spcAft>
                <a:spcPts val="0"/>
              </a:spcAft>
              <a:buClr>
                <a:srgbClr val="9164CC"/>
              </a:buClr>
              <a:buSzPts val="2800"/>
              <a:buFont typeface="Helvetica Neue"/>
              <a:buChar char="›"/>
              <a:defRPr sz="2800" b="0" i="0" u="none" strike="noStrike" cap="none">
                <a:solidFill>
                  <a:schemeClr val="lt1"/>
                </a:solidFill>
                <a:latin typeface="Arial"/>
                <a:ea typeface="Arial"/>
                <a:cs typeface="Arial"/>
                <a:sym typeface="Arial"/>
              </a:defRPr>
            </a:lvl1pPr>
            <a:lvl2pPr marL="914400" marR="0" lvl="1" indent="-393700" algn="l" rtl="0">
              <a:lnSpc>
                <a:spcPct val="100000"/>
              </a:lnSpc>
              <a:spcBef>
                <a:spcPts val="500"/>
              </a:spcBef>
              <a:spcAft>
                <a:spcPts val="0"/>
              </a:spcAft>
              <a:buClr>
                <a:srgbClr val="9164CC"/>
              </a:buClr>
              <a:buSzPts val="2600"/>
              <a:buFont typeface="Helvetica Neue"/>
              <a:buChar char="›"/>
              <a:defRPr sz="2600" b="0" i="0" u="none" strike="noStrike" cap="none">
                <a:solidFill>
                  <a:schemeClr val="lt1"/>
                </a:solidFill>
                <a:latin typeface="Arial"/>
                <a:ea typeface="Arial"/>
                <a:cs typeface="Arial"/>
                <a:sym typeface="Arial"/>
              </a:defRPr>
            </a:lvl2pPr>
            <a:lvl3pPr marL="1371600" marR="0" lvl="2" indent="-381000" algn="l" rtl="0">
              <a:lnSpc>
                <a:spcPct val="100000"/>
              </a:lnSpc>
              <a:spcBef>
                <a:spcPts val="500"/>
              </a:spcBef>
              <a:spcAft>
                <a:spcPts val="0"/>
              </a:spcAft>
              <a:buClr>
                <a:srgbClr val="9164CC"/>
              </a:buClr>
              <a:buSzPts val="2400"/>
              <a:buFont typeface="Helvetica Neue"/>
              <a:buChar char="›"/>
              <a:defRPr sz="2400" b="0" i="0" u="none" strike="noStrike" cap="none">
                <a:solidFill>
                  <a:schemeClr val="lt1"/>
                </a:solidFill>
                <a:latin typeface="Arial"/>
                <a:ea typeface="Arial"/>
                <a:cs typeface="Arial"/>
                <a:sym typeface="Arial"/>
              </a:defRPr>
            </a:lvl3pPr>
            <a:lvl4pPr marL="1828800" marR="0" lvl="3" indent="-368300" algn="l" rtl="0">
              <a:lnSpc>
                <a:spcPct val="100000"/>
              </a:lnSpc>
              <a:spcBef>
                <a:spcPts val="500"/>
              </a:spcBef>
              <a:spcAft>
                <a:spcPts val="0"/>
              </a:spcAft>
              <a:buClr>
                <a:srgbClr val="9164CC"/>
              </a:buClr>
              <a:buSzPts val="2200"/>
              <a:buFont typeface="Helvetica Neue"/>
              <a:buChar char="›"/>
              <a:defRPr sz="2200" b="0" i="0" u="none" strike="noStrike" cap="none">
                <a:solidFill>
                  <a:schemeClr val="lt1"/>
                </a:solidFill>
                <a:latin typeface="Arial"/>
                <a:ea typeface="Arial"/>
                <a:cs typeface="Arial"/>
                <a:sym typeface="Arial"/>
              </a:defRPr>
            </a:lvl4pPr>
            <a:lvl5pPr marL="2286000" marR="0" lvl="4" indent="-355600" algn="l" rtl="0">
              <a:lnSpc>
                <a:spcPct val="100000"/>
              </a:lnSpc>
              <a:spcBef>
                <a:spcPts val="500"/>
              </a:spcBef>
              <a:spcAft>
                <a:spcPts val="0"/>
              </a:spcAft>
              <a:buClr>
                <a:srgbClr val="9164CC"/>
              </a:buClr>
              <a:buSzPts val="2000"/>
              <a:buFont typeface="Helvetica Neue"/>
              <a:buChar char="›"/>
              <a:defRPr sz="20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90" name="Google Shape;90;p12"/>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91" name="Google Shape;91;p12"/>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solidFill>
                <a:srgbClr val="FFFFFF"/>
              </a:solidFill>
            </a:endParaRPr>
          </a:p>
        </p:txBody>
      </p:sp>
      <p:sp>
        <p:nvSpPr>
          <p:cNvPr id="92" name="Google Shape;92;p12"/>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dirty="0"/>
          </a:p>
        </p:txBody>
      </p:sp>
    </p:spTree>
    <p:extLst>
      <p:ext uri="{BB962C8B-B14F-4D97-AF65-F5344CB8AC3E}">
        <p14:creationId xmlns:p14="http://schemas.microsoft.com/office/powerpoint/2010/main" val="2069672761"/>
      </p:ext>
    </p:extLst>
  </p:cSld>
  <p:clrMapOvr>
    <a:masterClrMapping/>
  </p:clrMapOvr>
  <p:transition>
    <p:fade thruBlk="1"/>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93"/>
        <p:cNvGrpSpPr/>
        <p:nvPr/>
      </p:nvGrpSpPr>
      <p:grpSpPr>
        <a:xfrm>
          <a:off x="0" y="0"/>
          <a:ext cx="0" cy="0"/>
          <a:chOff x="0" y="0"/>
          <a:chExt cx="0" cy="0"/>
        </a:xfrm>
      </p:grpSpPr>
      <p:sp>
        <p:nvSpPr>
          <p:cNvPr id="94" name="Google Shape;94;p13"/>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95" name="Google Shape;95;p13"/>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p>
        </p:txBody>
      </p:sp>
      <p:sp>
        <p:nvSpPr>
          <p:cNvPr id="96" name="Google Shape;96;p13"/>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a:pPr/>
              <a:t>‹#›</a:t>
            </a:fld>
            <a:endParaRPr dirty="0"/>
          </a:p>
        </p:txBody>
      </p:sp>
    </p:spTree>
    <p:extLst>
      <p:ext uri="{BB962C8B-B14F-4D97-AF65-F5344CB8AC3E}">
        <p14:creationId xmlns:p14="http://schemas.microsoft.com/office/powerpoint/2010/main" val="1172771388"/>
      </p:ext>
    </p:extLst>
  </p:cSld>
  <p:clrMapOvr>
    <a:masterClrMapping/>
  </p:clrMapOvr>
  <p:transition>
    <p:fade thruBlk="1"/>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23194E"/>
        </a:solidFill>
        <a:effectLst/>
      </p:bgPr>
    </p:bg>
    <p:spTree>
      <p:nvGrpSpPr>
        <p:cNvPr id="1" name="Shape 97"/>
        <p:cNvGrpSpPr/>
        <p:nvPr/>
      </p:nvGrpSpPr>
      <p:grpSpPr>
        <a:xfrm>
          <a:off x="0" y="0"/>
          <a:ext cx="0" cy="0"/>
          <a:chOff x="0" y="0"/>
          <a:chExt cx="0" cy="0"/>
        </a:xfrm>
      </p:grpSpPr>
      <p:sp>
        <p:nvSpPr>
          <p:cNvPr id="98" name="Google Shape;98;p14"/>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10CFC9"/>
              </a:buClr>
              <a:buSzPts val="3600"/>
              <a:buFont typeface="Arial"/>
              <a:buNone/>
              <a:defRPr sz="3600" b="0" i="0" u="none" strike="noStrike" cap="none">
                <a:solidFill>
                  <a:srgbClr val="10CFC9"/>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9" name="Google Shape;99;p14"/>
          <p:cNvSpPr txBox="1">
            <a:spLocks noGrp="1"/>
          </p:cNvSpPr>
          <p:nvPr>
            <p:ph type="body" idx="1"/>
          </p:nvPr>
        </p:nvSpPr>
        <p:spPr>
          <a:xfrm>
            <a:off x="624840" y="1335088"/>
            <a:ext cx="10933886" cy="4351338"/>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9164CC"/>
              </a:buClr>
              <a:buSzPts val="2800"/>
              <a:buFont typeface="Helvetica Neue"/>
              <a:buChar char="›"/>
              <a:defRPr sz="2800" b="0" i="0" u="none" strike="noStrike" cap="none">
                <a:solidFill>
                  <a:schemeClr val="lt1"/>
                </a:solidFill>
                <a:latin typeface="Arial"/>
                <a:ea typeface="Arial"/>
                <a:cs typeface="Arial"/>
                <a:sym typeface="Arial"/>
              </a:defRPr>
            </a:lvl1pPr>
            <a:lvl2pPr marL="914400" marR="0" lvl="1" indent="-393700" algn="l" rtl="0">
              <a:lnSpc>
                <a:spcPct val="100000"/>
              </a:lnSpc>
              <a:spcBef>
                <a:spcPts val="500"/>
              </a:spcBef>
              <a:spcAft>
                <a:spcPts val="0"/>
              </a:spcAft>
              <a:buClr>
                <a:srgbClr val="9164CC"/>
              </a:buClr>
              <a:buSzPts val="2600"/>
              <a:buFont typeface="Helvetica Neue"/>
              <a:buChar char="›"/>
              <a:defRPr sz="2600" b="0" i="0" u="none" strike="noStrike" cap="none">
                <a:solidFill>
                  <a:schemeClr val="lt1"/>
                </a:solidFill>
                <a:latin typeface="Arial"/>
                <a:ea typeface="Arial"/>
                <a:cs typeface="Arial"/>
                <a:sym typeface="Arial"/>
              </a:defRPr>
            </a:lvl2pPr>
            <a:lvl3pPr marL="1371600" marR="0" lvl="2" indent="-381000" algn="l" rtl="0">
              <a:lnSpc>
                <a:spcPct val="100000"/>
              </a:lnSpc>
              <a:spcBef>
                <a:spcPts val="500"/>
              </a:spcBef>
              <a:spcAft>
                <a:spcPts val="0"/>
              </a:spcAft>
              <a:buClr>
                <a:srgbClr val="9164CC"/>
              </a:buClr>
              <a:buSzPts val="2400"/>
              <a:buFont typeface="Helvetica Neue"/>
              <a:buChar char="›"/>
              <a:defRPr sz="2400" b="0" i="0" u="none" strike="noStrike" cap="none">
                <a:solidFill>
                  <a:schemeClr val="lt1"/>
                </a:solidFill>
                <a:latin typeface="Arial"/>
                <a:ea typeface="Arial"/>
                <a:cs typeface="Arial"/>
                <a:sym typeface="Arial"/>
              </a:defRPr>
            </a:lvl3pPr>
            <a:lvl4pPr marL="1828800" marR="0" lvl="3" indent="-368300" algn="l" rtl="0">
              <a:lnSpc>
                <a:spcPct val="100000"/>
              </a:lnSpc>
              <a:spcBef>
                <a:spcPts val="500"/>
              </a:spcBef>
              <a:spcAft>
                <a:spcPts val="0"/>
              </a:spcAft>
              <a:buClr>
                <a:srgbClr val="9164CC"/>
              </a:buClr>
              <a:buSzPts val="2200"/>
              <a:buFont typeface="Helvetica Neue"/>
              <a:buChar char="›"/>
              <a:defRPr sz="2200" b="0" i="0" u="none" strike="noStrike" cap="none">
                <a:solidFill>
                  <a:schemeClr val="lt1"/>
                </a:solidFill>
                <a:latin typeface="Arial"/>
                <a:ea typeface="Arial"/>
                <a:cs typeface="Arial"/>
                <a:sym typeface="Arial"/>
              </a:defRPr>
            </a:lvl4pPr>
            <a:lvl5pPr marL="2286000" marR="0" lvl="4" indent="-355600" algn="l" rtl="0">
              <a:lnSpc>
                <a:spcPct val="100000"/>
              </a:lnSpc>
              <a:spcBef>
                <a:spcPts val="500"/>
              </a:spcBef>
              <a:spcAft>
                <a:spcPts val="0"/>
              </a:spcAft>
              <a:buClr>
                <a:srgbClr val="9164CC"/>
              </a:buClr>
              <a:buSzPts val="2000"/>
              <a:buFont typeface="Helvetica Neue"/>
              <a:buChar char="›"/>
              <a:defRPr sz="20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cxnSp>
        <p:nvCxnSpPr>
          <p:cNvPr id="100" name="Google Shape;100;p14"/>
          <p:cNvCxnSpPr/>
          <p:nvPr/>
        </p:nvCxnSpPr>
        <p:spPr>
          <a:xfrm>
            <a:off x="411480" y="365126"/>
            <a:ext cx="0" cy="6108699"/>
          </a:xfrm>
          <a:prstGeom prst="straightConnector1">
            <a:avLst/>
          </a:prstGeom>
          <a:noFill/>
          <a:ln w="9525" cap="flat" cmpd="sng">
            <a:solidFill>
              <a:srgbClr val="9164CC"/>
            </a:solidFill>
            <a:prstDash val="solid"/>
            <a:miter lim="800000"/>
            <a:headEnd type="none" w="sm" len="sm"/>
            <a:tailEnd type="none" w="sm" len="sm"/>
          </a:ln>
        </p:spPr>
      </p:cxnSp>
      <p:sp>
        <p:nvSpPr>
          <p:cNvPr id="101" name="Google Shape;101;p14"/>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solidFill>
                <a:srgbClr val="FFFFFF"/>
              </a:solidFill>
            </a:endParaRPr>
          </a:p>
        </p:txBody>
      </p:sp>
      <p:sp>
        <p:nvSpPr>
          <p:cNvPr id="102" name="Google Shape;102;p14"/>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dirty="0">
              <a:solidFill>
                <a:srgbClr val="FFFFFF"/>
              </a:solidFill>
            </a:endParaRPr>
          </a:p>
        </p:txBody>
      </p:sp>
      <p:sp>
        <p:nvSpPr>
          <p:cNvPr id="103" name="Google Shape;103;p14"/>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fld id="{00000000-1234-1234-1234-123412341234}" type="slidenum">
              <a:rPr lang="en-US">
                <a:solidFill>
                  <a:srgbClr val="FFFFFF"/>
                </a:solidFill>
              </a:rPr>
              <a:pPr/>
              <a:t>‹#›</a:t>
            </a:fld>
            <a:endParaRPr dirty="0">
              <a:solidFill>
                <a:srgbClr val="FFFFFF"/>
              </a:solidFill>
            </a:endParaRPr>
          </a:p>
        </p:txBody>
      </p:sp>
      <p:pic>
        <p:nvPicPr>
          <p:cNvPr id="104" name="Google Shape;104;p14"/>
          <p:cNvPicPr preferRelativeResize="0"/>
          <p:nvPr/>
        </p:nvPicPr>
        <p:blipFill rotWithShape="1">
          <a:blip r:embed="rId2">
            <a:alphaModFix/>
          </a:blip>
          <a:srcRect/>
          <a:stretch/>
        </p:blipFill>
        <p:spPr>
          <a:xfrm>
            <a:off x="624839" y="6053712"/>
            <a:ext cx="1650981" cy="439161"/>
          </a:xfrm>
          <a:prstGeom prst="rect">
            <a:avLst/>
          </a:prstGeom>
          <a:noFill/>
          <a:ln>
            <a:noFill/>
          </a:ln>
        </p:spPr>
      </p:pic>
    </p:spTree>
    <p:extLst>
      <p:ext uri="{BB962C8B-B14F-4D97-AF65-F5344CB8AC3E}">
        <p14:creationId xmlns:p14="http://schemas.microsoft.com/office/powerpoint/2010/main" val="1259377635"/>
      </p:ext>
    </p:extLst>
  </p:cSld>
  <p:clrMapOvr>
    <a:masterClrMapping/>
  </p:clrMapOvr>
  <p:transition>
    <p:fade thruBlk="1"/>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2ABB7B5-9BB0-4B74-B2F2-AAAA69F6500D}"/>
              </a:ext>
            </a:extLst>
          </p:cNvPr>
          <p:cNvSpPr>
            <a:spLocks noGrp="1"/>
          </p:cNvSpPr>
          <p:nvPr>
            <p:ph type="title"/>
          </p:nvPr>
        </p:nvSpPr>
        <p:spPr>
          <a:xfrm>
            <a:off x="624840" y="365126"/>
            <a:ext cx="10933886" cy="935674"/>
          </a:xfrm>
        </p:spPr>
        <p:txBody>
          <a:bodyPr/>
          <a:lstStyle>
            <a:lvl1pPr>
              <a:defRPr>
                <a:solidFill>
                  <a:srgbClr val="9164CC"/>
                </a:solidFill>
              </a:defRPr>
            </a:lvl1pPr>
          </a:lstStyle>
          <a:p>
            <a:r>
              <a:rPr lang="en-US" dirty="0"/>
              <a:t>Click to edit Master title style</a:t>
            </a:r>
          </a:p>
        </p:txBody>
      </p:sp>
      <p:sp>
        <p:nvSpPr>
          <p:cNvPr id="6" name="Content Placeholder 2">
            <a:extLst>
              <a:ext uri="{FF2B5EF4-FFF2-40B4-BE49-F238E27FC236}">
                <a16:creationId xmlns:a16="http://schemas.microsoft.com/office/drawing/2014/main" xmlns="" id="{5D5191E2-E00C-426D-AE94-F83A03C8DB07}"/>
              </a:ext>
            </a:extLst>
          </p:cNvPr>
          <p:cNvSpPr>
            <a:spLocks noGrp="1"/>
          </p:cNvSpPr>
          <p:nvPr>
            <p:ph idx="1"/>
          </p:nvPr>
        </p:nvSpPr>
        <p:spPr>
          <a:xfrm>
            <a:off x="624840" y="1335088"/>
            <a:ext cx="10933886" cy="4351338"/>
          </a:xfrm>
        </p:spPr>
        <p:txBody>
          <a:bodyPr>
            <a:normAutofit/>
          </a:bodyPr>
          <a:lstStyle>
            <a:lvl1pPr>
              <a:buClr>
                <a:srgbClr val="9164CC"/>
              </a:buClr>
              <a:defRPr sz="2800"/>
            </a:lvl1pPr>
            <a:lvl2pPr>
              <a:buClr>
                <a:srgbClr val="9164CC"/>
              </a:buClr>
              <a:defRPr sz="2600"/>
            </a:lvl2pPr>
            <a:lvl3pPr>
              <a:buClr>
                <a:srgbClr val="9164CC"/>
              </a:buClr>
              <a:defRPr sz="2400"/>
            </a:lvl3pPr>
            <a:lvl4pPr>
              <a:buClr>
                <a:srgbClr val="9164CC"/>
              </a:buClr>
              <a:defRPr sz="2200"/>
            </a:lvl4pPr>
            <a:lvl5pPr>
              <a:buClr>
                <a:srgbClr val="9164CC"/>
              </a:buCl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xmlns="" id="{B8F9961C-9400-4C6A-818D-F9D500EDC72B}"/>
              </a:ext>
            </a:extLst>
          </p:cNvPr>
          <p:cNvCxnSpPr/>
          <p:nvPr userDrawn="1"/>
        </p:nvCxnSpPr>
        <p:spPr>
          <a:xfrm>
            <a:off x="411480" y="365126"/>
            <a:ext cx="0" cy="6108699"/>
          </a:xfrm>
          <a:prstGeom prst="line">
            <a:avLst/>
          </a:prstGeom>
          <a:ln>
            <a:solidFill>
              <a:srgbClr val="9164CC"/>
            </a:solidFill>
          </a:ln>
        </p:spPr>
        <p:style>
          <a:lnRef idx="1">
            <a:schemeClr val="accent1"/>
          </a:lnRef>
          <a:fillRef idx="0">
            <a:schemeClr val="accent1"/>
          </a:fillRef>
          <a:effectRef idx="0">
            <a:schemeClr val="accent1"/>
          </a:effectRef>
          <a:fontRef idx="minor">
            <a:schemeClr val="tx1"/>
          </a:fontRef>
        </p:style>
      </p:cxnSp>
      <p:sp>
        <p:nvSpPr>
          <p:cNvPr id="18" name="Date Placeholder 3">
            <a:extLst>
              <a:ext uri="{FF2B5EF4-FFF2-40B4-BE49-F238E27FC236}">
                <a16:creationId xmlns:a16="http://schemas.microsoft.com/office/drawing/2014/main" xmlns="" id="{A90A7C50-C026-4BB0-94DA-6B0462D49970}"/>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20" name="Slide Number Placeholder 5">
            <a:extLst>
              <a:ext uri="{FF2B5EF4-FFF2-40B4-BE49-F238E27FC236}">
                <a16:creationId xmlns:a16="http://schemas.microsoft.com/office/drawing/2014/main" xmlns="" id="{BF3C40A9-69A5-4C1C-95D0-1E8277E7F7D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3" name="Graphic 2">
            <a:extLst>
              <a:ext uri="{FF2B5EF4-FFF2-40B4-BE49-F238E27FC236}">
                <a16:creationId xmlns:a16="http://schemas.microsoft.com/office/drawing/2014/main" xmlns="" id="{30AE23D3-3CCC-4E76-AE32-588AACA624B5}"/>
              </a:ext>
            </a:extLst>
          </p:cNvPr>
          <p:cNvPicPr>
            <a:picLocks noChangeAspect="1"/>
          </p:cNvPicPr>
          <p:nvPr userDrawn="1"/>
        </p:nvPicPr>
        <p:blipFill>
          <a:blip r:embed="rId2">
            <a:extLst>
              <a:ext uri="{96DAC541-7B7A-43D3-8B79-37D633B846F1}">
                <asvg:svgBlip xmlns:asvg="http://schemas.microsoft.com/office/drawing/2016/SVG/main" xmlns="" r:embed="rId3"/>
              </a:ext>
            </a:extLst>
          </a:blip>
          <a:stretch>
            <a:fillRect/>
          </a:stretch>
        </p:blipFill>
        <p:spPr>
          <a:xfrm>
            <a:off x="733425" y="6583680"/>
            <a:ext cx="968983" cy="250696"/>
          </a:xfrm>
          <a:prstGeom prst="rect">
            <a:avLst/>
          </a:prstGeom>
        </p:spPr>
      </p:pic>
    </p:spTree>
    <p:extLst>
      <p:ext uri="{BB962C8B-B14F-4D97-AF65-F5344CB8AC3E}">
        <p14:creationId xmlns:p14="http://schemas.microsoft.com/office/powerpoint/2010/main" val="1284301021"/>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9164CC"/>
                </a:solidFill>
              </a:defRPr>
            </a:lvl1pPr>
          </a:lstStyle>
          <a:p>
            <a:r>
              <a:rPr lang="en-US"/>
              <a:t>Click to edit Master title style</a:t>
            </a:r>
          </a:p>
        </p:txBody>
      </p:sp>
      <p:cxnSp>
        <p:nvCxnSpPr>
          <p:cNvPr id="8" name="Straight Connector 7">
            <a:extLst>
              <a:ext uri="{FF2B5EF4-FFF2-40B4-BE49-F238E27FC236}">
                <a16:creationId xmlns="" xmlns:a16="http://schemas.microsoft.com/office/drawing/2014/main" id="{B8F9961C-9400-4C6A-818D-F9D500EDC72B}"/>
              </a:ext>
            </a:extLst>
          </p:cNvPr>
          <p:cNvCxnSpPr/>
          <p:nvPr userDrawn="1"/>
        </p:nvCxnSpPr>
        <p:spPr>
          <a:xfrm>
            <a:off x="411480" y="365126"/>
            <a:ext cx="0" cy="6108699"/>
          </a:xfrm>
          <a:prstGeom prst="line">
            <a:avLst/>
          </a:prstGeom>
          <a:ln>
            <a:solidFill>
              <a:srgbClr val="9164CC"/>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 xmlns:a16="http://schemas.microsoft.com/office/drawing/2014/main" id="{A4AEE48C-2A9B-4ABF-9700-668BD90F1348}"/>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4" name="Footer Placeholder 4">
            <a:extLst>
              <a:ext uri="{FF2B5EF4-FFF2-40B4-BE49-F238E27FC236}">
                <a16:creationId xmlns="" xmlns:a16="http://schemas.microsoft.com/office/drawing/2014/main" id="{81BE41AA-DA33-4ACF-9928-1C247DF291FC}"/>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5" name="Slide Number Placeholder 5">
            <a:extLst>
              <a:ext uri="{FF2B5EF4-FFF2-40B4-BE49-F238E27FC236}">
                <a16:creationId xmlns=""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10" name="Graphic 9">
            <a:extLst>
              <a:ext uri="{FF2B5EF4-FFF2-40B4-BE49-F238E27FC236}">
                <a16:creationId xmlns="" xmlns:a16="http://schemas.microsoft.com/office/drawing/2014/main" id="{786011FF-808E-4944-8B46-4AD9797BC2F5}"/>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617244" y="6063760"/>
            <a:ext cx="1658593" cy="429113"/>
          </a:xfrm>
          <a:prstGeom prst="rect">
            <a:avLst/>
          </a:prstGeom>
        </p:spPr>
      </p:pic>
    </p:spTree>
    <p:extLst>
      <p:ext uri="{BB962C8B-B14F-4D97-AF65-F5344CB8AC3E}">
        <p14:creationId xmlns:p14="http://schemas.microsoft.com/office/powerpoint/2010/main" val="118674455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Half Width">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ABB7B5-9BB0-4B74-B2F2-AAAA69F6500D}"/>
              </a:ext>
            </a:extLst>
          </p:cNvPr>
          <p:cNvSpPr>
            <a:spLocks noGrp="1"/>
          </p:cNvSpPr>
          <p:nvPr>
            <p:ph type="title"/>
          </p:nvPr>
        </p:nvSpPr>
        <p:spPr>
          <a:xfrm>
            <a:off x="624840" y="365126"/>
            <a:ext cx="10728960" cy="935674"/>
          </a:xfrm>
        </p:spPr>
        <p:txBody>
          <a:bodyPr/>
          <a:lstStyle>
            <a:lvl1pPr>
              <a:defRPr>
                <a:solidFill>
                  <a:srgbClr val="9164CC"/>
                </a:solidFill>
              </a:defRPr>
            </a:lvl1pPr>
          </a:lstStyle>
          <a:p>
            <a:r>
              <a:rPr lang="en-US"/>
              <a:t>Click to edit Master title style</a:t>
            </a:r>
          </a:p>
        </p:txBody>
      </p:sp>
      <p:sp>
        <p:nvSpPr>
          <p:cNvPr id="6" name="Content Placeholder 2">
            <a:extLst>
              <a:ext uri="{FF2B5EF4-FFF2-40B4-BE49-F238E27FC236}">
                <a16:creationId xmlns="" xmlns:a16="http://schemas.microsoft.com/office/drawing/2014/main" id="{5D5191E2-E00C-426D-AE94-F83A03C8DB07}"/>
              </a:ext>
            </a:extLst>
          </p:cNvPr>
          <p:cNvSpPr>
            <a:spLocks noGrp="1"/>
          </p:cNvSpPr>
          <p:nvPr>
            <p:ph idx="1"/>
          </p:nvPr>
        </p:nvSpPr>
        <p:spPr>
          <a:xfrm>
            <a:off x="624840" y="1335088"/>
            <a:ext cx="5267960" cy="4351338"/>
          </a:xfrm>
        </p:spPr>
        <p:txBody>
          <a:bodyPr>
            <a:normAutofit/>
          </a:bodyPr>
          <a:lstStyle>
            <a:lvl1pPr>
              <a:buClr>
                <a:srgbClr val="9164CC"/>
              </a:buClr>
              <a:defRPr sz="2800"/>
            </a:lvl1pPr>
            <a:lvl2pPr>
              <a:buClr>
                <a:srgbClr val="9164CC"/>
              </a:buClr>
              <a:defRPr sz="2600"/>
            </a:lvl2pPr>
            <a:lvl3pPr>
              <a:buClr>
                <a:srgbClr val="9164CC"/>
              </a:buClr>
              <a:defRPr sz="2400"/>
            </a:lvl3pPr>
            <a:lvl4pPr>
              <a:buClr>
                <a:srgbClr val="9164CC"/>
              </a:buClr>
              <a:defRPr sz="2200"/>
            </a:lvl4pPr>
            <a:lvl5pPr>
              <a:buClr>
                <a:srgbClr val="9164CC"/>
              </a:buCl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cxnSp>
        <p:nvCxnSpPr>
          <p:cNvPr id="8" name="Straight Connector 7">
            <a:extLst>
              <a:ext uri="{FF2B5EF4-FFF2-40B4-BE49-F238E27FC236}">
                <a16:creationId xmlns="" xmlns:a16="http://schemas.microsoft.com/office/drawing/2014/main" id="{B8F9961C-9400-4C6A-818D-F9D500EDC72B}"/>
              </a:ext>
            </a:extLst>
          </p:cNvPr>
          <p:cNvCxnSpPr/>
          <p:nvPr userDrawn="1"/>
        </p:nvCxnSpPr>
        <p:spPr>
          <a:xfrm>
            <a:off x="411480" y="365126"/>
            <a:ext cx="0" cy="6108699"/>
          </a:xfrm>
          <a:prstGeom prst="line">
            <a:avLst/>
          </a:prstGeom>
          <a:ln>
            <a:solidFill>
              <a:srgbClr val="9164CC"/>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 xmlns:a16="http://schemas.microsoft.com/office/drawing/2014/main" id="{6CE53280-C860-4924-A14D-C66DADC7421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6" name="Footer Placeholder 4">
            <a:extLst>
              <a:ext uri="{FF2B5EF4-FFF2-40B4-BE49-F238E27FC236}">
                <a16:creationId xmlns="" xmlns:a16="http://schemas.microsoft.com/office/drawing/2014/main" id="{97E96D4B-FBF5-4609-84C6-8797C73427C3}"/>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7" name="Slide Number Placeholder 5">
            <a:extLst>
              <a:ext uri="{FF2B5EF4-FFF2-40B4-BE49-F238E27FC236}">
                <a16:creationId xmlns="" xmlns:a16="http://schemas.microsoft.com/office/drawing/2014/main" id="{23F15E98-590D-4DCD-8C24-1F6E320D04E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10" name="Graphic 9">
            <a:extLst>
              <a:ext uri="{FF2B5EF4-FFF2-40B4-BE49-F238E27FC236}">
                <a16:creationId xmlns="" xmlns:a16="http://schemas.microsoft.com/office/drawing/2014/main" id="{7CFBF1C9-D8F4-42D1-9025-2B1148455A31}"/>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617244" y="6063760"/>
            <a:ext cx="1658593" cy="429113"/>
          </a:xfrm>
          <a:prstGeom prst="rect">
            <a:avLst/>
          </a:prstGeom>
        </p:spPr>
      </p:pic>
    </p:spTree>
    <p:extLst>
      <p:ext uri="{BB962C8B-B14F-4D97-AF65-F5344CB8AC3E}">
        <p14:creationId xmlns:p14="http://schemas.microsoft.com/office/powerpoint/2010/main" val="1387325114"/>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Center Title White Backgroun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9164CC"/>
                </a:solidFill>
              </a:defRPr>
            </a:lvl1pPr>
          </a:lstStyle>
          <a:p>
            <a:r>
              <a:rPr lang="en-US"/>
              <a:t>Click to edit Master title style</a:t>
            </a:r>
          </a:p>
        </p:txBody>
      </p:sp>
      <p:sp>
        <p:nvSpPr>
          <p:cNvPr id="8" name="Text Placeholder 7">
            <a:extLst>
              <a:ext uri="{FF2B5EF4-FFF2-40B4-BE49-F238E27FC236}">
                <a16:creationId xmlns=""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buClr>
                <a:srgbClr val="9164CC"/>
              </a:buClr>
              <a:defRPr/>
            </a:lvl1pPr>
            <a:lvl2pPr algn="ctr">
              <a:buClr>
                <a:srgbClr val="9164CC"/>
              </a:buClr>
              <a:defRPr/>
            </a:lvl2pPr>
            <a:lvl3pPr algn="ctr">
              <a:buClr>
                <a:srgbClr val="9164CC"/>
              </a:buClr>
              <a:defRPr/>
            </a:lvl3pPr>
            <a:lvl4pPr algn="ctr">
              <a:buClr>
                <a:srgbClr val="9164CC"/>
              </a:buClr>
              <a:defRPr/>
            </a:lvl4pPr>
            <a:lvl5pPr algn="ctr">
              <a:buClr>
                <a:srgbClr val="9164CC"/>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Date Placeholder 3">
            <a:extLst>
              <a:ext uri="{FF2B5EF4-FFF2-40B4-BE49-F238E27FC236}">
                <a16:creationId xmlns="" xmlns:a16="http://schemas.microsoft.com/office/drawing/2014/main" id="{2EA10CDC-6AFB-4B9D-B135-626BAF7DCFC8}"/>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3" name="Footer Placeholder 4">
            <a:extLst>
              <a:ext uri="{FF2B5EF4-FFF2-40B4-BE49-F238E27FC236}">
                <a16:creationId xmlns="" xmlns:a16="http://schemas.microsoft.com/office/drawing/2014/main" id="{EE3BA71B-E579-418A-B129-5181CB06893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4" name="Slide Number Placeholder 5">
            <a:extLst>
              <a:ext uri="{FF2B5EF4-FFF2-40B4-BE49-F238E27FC236}">
                <a16:creationId xmlns="" xmlns:a16="http://schemas.microsoft.com/office/drawing/2014/main" id="{CFB59FDB-CA63-4866-A385-8705E71738FC}"/>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9" name="Graphic 8">
            <a:extLst>
              <a:ext uri="{FF2B5EF4-FFF2-40B4-BE49-F238E27FC236}">
                <a16:creationId xmlns="" xmlns:a16="http://schemas.microsoft.com/office/drawing/2014/main" id="{8FFAA57A-9E75-41AF-81BB-7E13BE69C663}"/>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5266703" y="5769842"/>
            <a:ext cx="1658593" cy="429113"/>
          </a:xfrm>
          <a:prstGeom prst="rect">
            <a:avLst/>
          </a:prstGeom>
        </p:spPr>
      </p:pic>
    </p:spTree>
    <p:extLst>
      <p:ext uri="{BB962C8B-B14F-4D97-AF65-F5344CB8AC3E}">
        <p14:creationId xmlns:p14="http://schemas.microsoft.com/office/powerpoint/2010/main" val="177969369"/>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9164CC"/>
                </a:solidFill>
              </a:defRPr>
            </a:lvl1pPr>
          </a:lstStyle>
          <a:p>
            <a:r>
              <a:rPr lang="en-US" dirty="0"/>
              <a:t>Click to edit Master title style</a:t>
            </a:r>
          </a:p>
        </p:txBody>
      </p:sp>
      <p:sp>
        <p:nvSpPr>
          <p:cNvPr id="6" name="Content Placeholder 2">
            <a:extLst>
              <a:ext uri="{FF2B5EF4-FFF2-40B4-BE49-F238E27FC236}">
                <a16:creationId xmlns="" xmlns:a16="http://schemas.microsoft.com/office/drawing/2014/main" id="{5D5191E2-E00C-426D-AE94-F83A03C8DB07}"/>
              </a:ext>
            </a:extLst>
          </p:cNvPr>
          <p:cNvSpPr>
            <a:spLocks noGrp="1"/>
          </p:cNvSpPr>
          <p:nvPr>
            <p:ph idx="1"/>
          </p:nvPr>
        </p:nvSpPr>
        <p:spPr>
          <a:xfrm>
            <a:off x="624840" y="1335088"/>
            <a:ext cx="5332077" cy="4351338"/>
          </a:xfrm>
        </p:spPr>
        <p:txBody>
          <a:bodyPr>
            <a:normAutofit/>
          </a:bodyPr>
          <a:lstStyle>
            <a:lvl1pPr>
              <a:buClr>
                <a:srgbClr val="9164CC"/>
              </a:buClr>
              <a:defRPr sz="2800"/>
            </a:lvl1pPr>
            <a:lvl2pPr>
              <a:buClr>
                <a:srgbClr val="9164CC"/>
              </a:buClr>
              <a:defRPr sz="2600"/>
            </a:lvl2pPr>
            <a:lvl3pPr>
              <a:buClr>
                <a:srgbClr val="9164CC"/>
              </a:buClr>
              <a:defRPr sz="2400"/>
            </a:lvl3pPr>
            <a:lvl4pPr>
              <a:buClr>
                <a:srgbClr val="9164CC"/>
              </a:buClr>
              <a:defRPr sz="2200"/>
            </a:lvl4pPr>
            <a:lvl5pPr>
              <a:buClr>
                <a:srgbClr val="9164CC"/>
              </a:buCl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 xmlns:a16="http://schemas.microsoft.com/office/drawing/2014/main" id="{B8F9961C-9400-4C6A-818D-F9D500EDC72B}"/>
              </a:ext>
            </a:extLst>
          </p:cNvPr>
          <p:cNvCxnSpPr/>
          <p:nvPr userDrawn="1"/>
        </p:nvCxnSpPr>
        <p:spPr>
          <a:xfrm>
            <a:off x="411480" y="365126"/>
            <a:ext cx="0" cy="6108699"/>
          </a:xfrm>
          <a:prstGeom prst="line">
            <a:avLst/>
          </a:prstGeom>
          <a:ln>
            <a:solidFill>
              <a:srgbClr val="9164CC"/>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 xmlns:a16="http://schemas.microsoft.com/office/drawing/2014/main" id="{C1904ADA-A77E-4757-8BD5-FDB885138D49}"/>
              </a:ext>
            </a:extLst>
          </p:cNvPr>
          <p:cNvSpPr>
            <a:spLocks noGrp="1"/>
          </p:cNvSpPr>
          <p:nvPr>
            <p:ph idx="13"/>
          </p:nvPr>
        </p:nvSpPr>
        <p:spPr>
          <a:xfrm>
            <a:off x="6226649" y="1335088"/>
            <a:ext cx="5332077" cy="4351338"/>
          </a:xfrm>
        </p:spPr>
        <p:txBody>
          <a:bodyPr>
            <a:normAutofit/>
          </a:bodyPr>
          <a:lstStyle>
            <a:lvl1pPr>
              <a:buClr>
                <a:srgbClr val="9164CC"/>
              </a:buClr>
              <a:defRPr sz="2800"/>
            </a:lvl1pPr>
            <a:lvl2pPr>
              <a:buClr>
                <a:srgbClr val="9164CC"/>
              </a:buClr>
              <a:defRPr sz="2600"/>
            </a:lvl2pPr>
            <a:lvl3pPr>
              <a:buClr>
                <a:srgbClr val="9164CC"/>
              </a:buClr>
              <a:defRPr sz="2400"/>
            </a:lvl3pPr>
            <a:lvl4pPr>
              <a:buClr>
                <a:srgbClr val="9164CC"/>
              </a:buClr>
              <a:defRPr sz="2200"/>
            </a:lvl4pPr>
            <a:lvl5pPr>
              <a:buClr>
                <a:srgbClr val="9164CC"/>
              </a:buCl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Date Placeholder 3">
            <a:extLst>
              <a:ext uri="{FF2B5EF4-FFF2-40B4-BE49-F238E27FC236}">
                <a16:creationId xmlns="" xmlns:a16="http://schemas.microsoft.com/office/drawing/2014/main" id="{23A0C630-FED6-4931-906D-B621594D8AC5}"/>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5" name="Footer Placeholder 4">
            <a:extLst>
              <a:ext uri="{FF2B5EF4-FFF2-40B4-BE49-F238E27FC236}">
                <a16:creationId xmlns="" xmlns:a16="http://schemas.microsoft.com/office/drawing/2014/main" id="{355B86E5-3A61-4604-BF22-43B19213C7F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6" name="Slide Number Placeholder 5">
            <a:extLst>
              <a:ext uri="{FF2B5EF4-FFF2-40B4-BE49-F238E27FC236}">
                <a16:creationId xmlns="" xmlns:a16="http://schemas.microsoft.com/office/drawing/2014/main" id="{195D8B75-5272-4566-AEB6-660BEE88045F}"/>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12" name="Graphic 11">
            <a:extLst>
              <a:ext uri="{FF2B5EF4-FFF2-40B4-BE49-F238E27FC236}">
                <a16:creationId xmlns="" xmlns:a16="http://schemas.microsoft.com/office/drawing/2014/main" id="{23E2E9C9-C090-4DB4-8958-D31961A2F034}"/>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617244" y="6063760"/>
            <a:ext cx="1658593" cy="429113"/>
          </a:xfrm>
          <a:prstGeom prst="rect">
            <a:avLst/>
          </a:prstGeom>
        </p:spPr>
      </p:pic>
    </p:spTree>
    <p:extLst>
      <p:ext uri="{BB962C8B-B14F-4D97-AF65-F5344CB8AC3E}">
        <p14:creationId xmlns:p14="http://schemas.microsoft.com/office/powerpoint/2010/main" val="2728863588"/>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Center Title Image Background">
    <p:spTree>
      <p:nvGrpSpPr>
        <p:cNvPr id="1" name=""/>
        <p:cNvGrpSpPr/>
        <p:nvPr/>
      </p:nvGrpSpPr>
      <p:grpSpPr>
        <a:xfrm>
          <a:off x="0" y="0"/>
          <a:ext cx="0" cy="0"/>
          <a:chOff x="0" y="0"/>
          <a:chExt cx="0" cy="0"/>
        </a:xfrm>
      </p:grpSpPr>
      <p:sp>
        <p:nvSpPr>
          <p:cNvPr id="7" name="Picture Placeholder 6">
            <a:extLst>
              <a:ext uri="{FF2B5EF4-FFF2-40B4-BE49-F238E27FC236}">
                <a16:creationId xmlns="" xmlns:a16="http://schemas.microsoft.com/office/drawing/2014/main" id="{8121CAE9-8A36-489B-8DE8-E575C81FB6B0}"/>
              </a:ext>
            </a:extLst>
          </p:cNvPr>
          <p:cNvSpPr>
            <a:spLocks noGrp="1"/>
          </p:cNvSpPr>
          <p:nvPr>
            <p:ph type="pic" sz="quarter" idx="14"/>
          </p:nvPr>
        </p:nvSpPr>
        <p:spPr>
          <a:xfrm>
            <a:off x="0" y="-8238"/>
            <a:ext cx="12192000" cy="6866238"/>
          </a:xfrm>
        </p:spPr>
        <p:txBody>
          <a:bodyPr/>
          <a:lstStyle>
            <a:lvl1pPr marL="0" indent="0">
              <a:buNone/>
              <a:defRPr/>
            </a:lvl1pPr>
          </a:lstStyle>
          <a:p>
            <a:endParaRPr lang="en-US" dirty="0"/>
          </a:p>
        </p:txBody>
      </p:sp>
      <p:sp>
        <p:nvSpPr>
          <p:cNvPr id="2" name="Title 1">
            <a:extLst>
              <a:ext uri="{FF2B5EF4-FFF2-40B4-BE49-F238E27FC236}">
                <a16:creationId xmlns=""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9164CC"/>
                </a:solidFill>
              </a:defRPr>
            </a:lvl1pPr>
          </a:lstStyle>
          <a:p>
            <a:r>
              <a:rPr lang="en-US"/>
              <a:t>Click to edit Master title style</a:t>
            </a:r>
          </a:p>
        </p:txBody>
      </p:sp>
      <p:sp>
        <p:nvSpPr>
          <p:cNvPr id="8" name="Text Placeholder 7">
            <a:extLst>
              <a:ext uri="{FF2B5EF4-FFF2-40B4-BE49-F238E27FC236}">
                <a16:creationId xmlns=""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buClr>
                <a:srgbClr val="9164CC"/>
              </a:buClr>
              <a:defRPr/>
            </a:lvl1pPr>
            <a:lvl2pPr algn="ctr">
              <a:buClr>
                <a:srgbClr val="9164CC"/>
              </a:buClr>
              <a:defRPr/>
            </a:lvl2pPr>
            <a:lvl3pPr algn="ctr">
              <a:buClr>
                <a:srgbClr val="9164CC"/>
              </a:buClr>
              <a:defRPr/>
            </a:lvl3pPr>
            <a:lvl4pPr algn="ctr">
              <a:buClr>
                <a:srgbClr val="9164CC"/>
              </a:buClr>
              <a:defRPr/>
            </a:lvl4pPr>
            <a:lvl5pPr algn="ctr">
              <a:buClr>
                <a:srgbClr val="9164CC"/>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Date Placeholder 3">
            <a:extLst>
              <a:ext uri="{FF2B5EF4-FFF2-40B4-BE49-F238E27FC236}">
                <a16:creationId xmlns="" xmlns:a16="http://schemas.microsoft.com/office/drawing/2014/main" id="{526D79EC-9B72-405F-B366-9E3BE090498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3" name="Footer Placeholder 4">
            <a:extLst>
              <a:ext uri="{FF2B5EF4-FFF2-40B4-BE49-F238E27FC236}">
                <a16:creationId xmlns="" xmlns:a16="http://schemas.microsoft.com/office/drawing/2014/main" id="{ECD19FC4-7454-44C1-9C7C-3316BFF215C4}"/>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4" name="Slide Number Placeholder 5">
            <a:extLst>
              <a:ext uri="{FF2B5EF4-FFF2-40B4-BE49-F238E27FC236}">
                <a16:creationId xmlns="" xmlns:a16="http://schemas.microsoft.com/office/drawing/2014/main" id="{433D9FC6-B62D-4DCF-BE8A-B10486C8E14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9" name="Graphic 8">
            <a:extLst>
              <a:ext uri="{FF2B5EF4-FFF2-40B4-BE49-F238E27FC236}">
                <a16:creationId xmlns="" xmlns:a16="http://schemas.microsoft.com/office/drawing/2014/main" id="{DED456EC-7D50-4461-9FD5-E028928E8E9A}"/>
              </a:ext>
            </a:extLst>
          </p:cNvPr>
          <p:cNvPicPr>
            <a:picLocks noChangeAspect="1"/>
          </p:cNvPicPr>
          <p:nvPr userDrawn="1"/>
        </p:nvPicPr>
        <p:blipFill>
          <a:blip r:embed="rId2">
            <a:extLst>
              <a:ext uri="{96DAC541-7B7A-43D3-8B79-37D633B846F1}">
                <asvg:svgBlip xmlns="" xmlns:asvg="http://schemas.microsoft.com/office/drawing/2016/SVG/main" r:embed="rId3"/>
              </a:ext>
            </a:extLst>
          </a:blip>
          <a:stretch>
            <a:fillRect/>
          </a:stretch>
        </p:blipFill>
        <p:spPr>
          <a:xfrm>
            <a:off x="5266703" y="5769842"/>
            <a:ext cx="1658593" cy="429113"/>
          </a:xfrm>
          <a:prstGeom prst="rect">
            <a:avLst/>
          </a:prstGeom>
        </p:spPr>
      </p:pic>
    </p:spTree>
    <p:extLst>
      <p:ext uri="{BB962C8B-B14F-4D97-AF65-F5344CB8AC3E}">
        <p14:creationId xmlns:p14="http://schemas.microsoft.com/office/powerpoint/2010/main" val="1195272738"/>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Center Title Dark Backgroun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ABD240-B428-4CCC-98A6-CDA8DBC4D938}"/>
              </a:ext>
            </a:extLst>
          </p:cNvPr>
          <p:cNvSpPr>
            <a:spLocks noGrp="1"/>
          </p:cNvSpPr>
          <p:nvPr>
            <p:ph type="title"/>
          </p:nvPr>
        </p:nvSpPr>
        <p:spPr>
          <a:xfrm>
            <a:off x="589280" y="923925"/>
            <a:ext cx="10972800" cy="1325563"/>
          </a:xfrm>
        </p:spPr>
        <p:txBody>
          <a:bodyPr/>
          <a:lstStyle>
            <a:lvl1pPr algn="ctr">
              <a:defRPr>
                <a:solidFill>
                  <a:srgbClr val="10CFC9"/>
                </a:solidFill>
              </a:defRPr>
            </a:lvl1pPr>
          </a:lstStyle>
          <a:p>
            <a:r>
              <a:rPr lang="en-US" dirty="0"/>
              <a:t>Click to edit Master title style</a:t>
            </a:r>
          </a:p>
        </p:txBody>
      </p:sp>
      <p:sp>
        <p:nvSpPr>
          <p:cNvPr id="8" name="Text Placeholder 7">
            <a:extLst>
              <a:ext uri="{FF2B5EF4-FFF2-40B4-BE49-F238E27FC236}">
                <a16:creationId xmlns="" xmlns:a16="http://schemas.microsoft.com/office/drawing/2014/main" id="{C7011D68-0F26-4A17-9DD5-767229289876}"/>
              </a:ext>
            </a:extLst>
          </p:cNvPr>
          <p:cNvSpPr>
            <a:spLocks noGrp="1"/>
          </p:cNvSpPr>
          <p:nvPr>
            <p:ph type="body" sz="quarter" idx="13"/>
          </p:nvPr>
        </p:nvSpPr>
        <p:spPr>
          <a:xfrm>
            <a:off x="589280" y="2279968"/>
            <a:ext cx="10972800" cy="3105150"/>
          </a:xfrm>
        </p:spPr>
        <p:txBody>
          <a:bodyPr/>
          <a:lstStyle>
            <a:lvl1pPr algn="ctr">
              <a:buClr>
                <a:srgbClr val="9164CC"/>
              </a:buClr>
              <a:defRPr>
                <a:solidFill>
                  <a:schemeClr val="bg1"/>
                </a:solidFill>
              </a:defRPr>
            </a:lvl1pPr>
            <a:lvl2pPr algn="ctr">
              <a:buClr>
                <a:srgbClr val="9164CC"/>
              </a:buClr>
              <a:defRPr>
                <a:solidFill>
                  <a:schemeClr val="bg1"/>
                </a:solidFill>
              </a:defRPr>
            </a:lvl2pPr>
            <a:lvl3pPr algn="ctr">
              <a:buClr>
                <a:srgbClr val="9164CC"/>
              </a:buClr>
              <a:defRPr>
                <a:solidFill>
                  <a:schemeClr val="bg1"/>
                </a:solidFill>
              </a:defRPr>
            </a:lvl3pPr>
            <a:lvl4pPr algn="ctr">
              <a:buClr>
                <a:srgbClr val="9164CC"/>
              </a:buClr>
              <a:defRPr>
                <a:solidFill>
                  <a:schemeClr val="bg1"/>
                </a:solidFill>
              </a:defRPr>
            </a:lvl4pPr>
            <a:lvl5pPr algn="ctr">
              <a:buClr>
                <a:srgbClr val="9164CC"/>
              </a:buCl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Date Placeholder 3">
            <a:extLst>
              <a:ext uri="{FF2B5EF4-FFF2-40B4-BE49-F238E27FC236}">
                <a16:creationId xmlns="" xmlns:a16="http://schemas.microsoft.com/office/drawing/2014/main" id="{BD3F0733-1A4A-49D2-B640-6B34E6EEEE24}"/>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3" name="Footer Placeholder 4">
            <a:extLst>
              <a:ext uri="{FF2B5EF4-FFF2-40B4-BE49-F238E27FC236}">
                <a16:creationId xmlns="" xmlns:a16="http://schemas.microsoft.com/office/drawing/2014/main" id="{9E60D110-B8E5-4FDD-B47E-3724C8AC95B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4" name="Slide Number Placeholder 5">
            <a:extLst>
              <a:ext uri="{FF2B5EF4-FFF2-40B4-BE49-F238E27FC236}">
                <a16:creationId xmlns="" xmlns:a16="http://schemas.microsoft.com/office/drawing/2014/main" id="{65F3B7FB-3488-4F2A-8DA7-810B47FFF84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10" name="Picture 9">
            <a:extLst>
              <a:ext uri="{FF2B5EF4-FFF2-40B4-BE49-F238E27FC236}">
                <a16:creationId xmlns="" xmlns:a16="http://schemas.microsoft.com/office/drawing/2014/main" id="{A05A52BD-F495-4F47-A893-831619717A6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6703" y="5765307"/>
            <a:ext cx="1668450" cy="443808"/>
          </a:xfrm>
          <a:prstGeom prst="rect">
            <a:avLst/>
          </a:prstGeom>
        </p:spPr>
      </p:pic>
    </p:spTree>
    <p:extLst>
      <p:ext uri="{BB962C8B-B14F-4D97-AF65-F5344CB8AC3E}">
        <p14:creationId xmlns:p14="http://schemas.microsoft.com/office/powerpoint/2010/main" val="2645533435"/>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ransition Dark">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rgbClr val="10CFC9"/>
                </a:solidFill>
              </a:defRPr>
            </a:lvl1pPr>
          </a:lstStyle>
          <a:p>
            <a:r>
              <a:rPr lang="en-US" dirty="0"/>
              <a:t>Click to edit Master title style</a:t>
            </a:r>
          </a:p>
        </p:txBody>
      </p:sp>
      <p:sp>
        <p:nvSpPr>
          <p:cNvPr id="10" name="Date Placeholder 3">
            <a:extLst>
              <a:ext uri="{FF2B5EF4-FFF2-40B4-BE49-F238E27FC236}">
                <a16:creationId xmlns="" xmlns:a16="http://schemas.microsoft.com/office/drawing/2014/main" id="{FE6E3019-636F-413E-A0C2-6D91CB44CDCA}"/>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11" name="Footer Placeholder 4">
            <a:extLst>
              <a:ext uri="{FF2B5EF4-FFF2-40B4-BE49-F238E27FC236}">
                <a16:creationId xmlns="" xmlns:a16="http://schemas.microsoft.com/office/drawing/2014/main" id="{E9C17682-0CBA-44C9-B14F-6964DD69B1E8}"/>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12" name="Slide Number Placeholder 5">
            <a:extLst>
              <a:ext uri="{FF2B5EF4-FFF2-40B4-BE49-F238E27FC236}">
                <a16:creationId xmlns="" xmlns:a16="http://schemas.microsoft.com/office/drawing/2014/main" id="{9425D245-ABCE-45B3-B4AF-42A535753E9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pic>
        <p:nvPicPr>
          <p:cNvPr id="7" name="Picture 6">
            <a:extLst>
              <a:ext uri="{FF2B5EF4-FFF2-40B4-BE49-F238E27FC236}">
                <a16:creationId xmlns="" xmlns:a16="http://schemas.microsoft.com/office/drawing/2014/main" id="{43930B09-7B15-4EC6-A1C0-A8CF0CA3A99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6703" y="5765307"/>
            <a:ext cx="1668450" cy="443808"/>
          </a:xfrm>
          <a:prstGeom prst="rect">
            <a:avLst/>
          </a:prstGeom>
        </p:spPr>
      </p:pic>
    </p:spTree>
    <p:extLst>
      <p:ext uri="{BB962C8B-B14F-4D97-AF65-F5344CB8AC3E}">
        <p14:creationId xmlns:p14="http://schemas.microsoft.com/office/powerpoint/2010/main" val="236692172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C835F453-0DFB-4895-B2B9-7E9FDCDA2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 xmlns:a16="http://schemas.microsoft.com/office/drawing/2014/main" id="{41B52D12-92A3-455B-8B6C-60932047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 xmlns:a16="http://schemas.microsoft.com/office/drawing/2014/main" id="{8DC18035-DCC1-4EB6-9369-A37CF18BE30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832D968-65BA-43C9-AD29-5A3F48D1B46D}" type="datetime1">
              <a:rPr lang="en-US" smtClean="0"/>
              <a:pPr/>
              <a:t>7/25/2019</a:t>
            </a:fld>
            <a:endParaRPr lang="en-US" dirty="0"/>
          </a:p>
        </p:txBody>
      </p:sp>
      <p:sp>
        <p:nvSpPr>
          <p:cNvPr id="5" name="Footer Placeholder 4">
            <a:extLst>
              <a:ext uri="{FF2B5EF4-FFF2-40B4-BE49-F238E27FC236}">
                <a16:creationId xmlns="" xmlns:a16="http://schemas.microsoft.com/office/drawing/2014/main" id="{C1404E95-1710-4923-9FE5-D54F8120DF55}"/>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Arial" panose="020B0604020202020204" pitchFamily="34" charset="0"/>
                <a:cs typeface="Arial" panose="020B0604020202020204" pitchFamily="34" charset="0"/>
              </a:defRPr>
            </a:lvl1pPr>
          </a:lstStyle>
          <a:p>
            <a:r>
              <a:rPr lang="en-US" dirty="0"/>
              <a:t>The Linux Foundation Internal Use Only</a:t>
            </a:r>
          </a:p>
        </p:txBody>
      </p:sp>
      <p:sp>
        <p:nvSpPr>
          <p:cNvPr id="6" name="Slide Number Placeholder 5">
            <a:extLst>
              <a:ext uri="{FF2B5EF4-FFF2-40B4-BE49-F238E27FC236}">
                <a16:creationId xmlns="" xmlns:a16="http://schemas.microsoft.com/office/drawing/2014/main" id="{3940CA78-0B11-4982-98BE-01AD81226393}"/>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Arial" panose="020B0604020202020204" pitchFamily="34" charset="0"/>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145462306"/>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71" r:id="rId3"/>
    <p:sldLayoutId id="2147483661" r:id="rId4"/>
    <p:sldLayoutId id="2147483660" r:id="rId5"/>
    <p:sldLayoutId id="2147483664" r:id="rId6"/>
    <p:sldLayoutId id="2147483666" r:id="rId7"/>
    <p:sldLayoutId id="2147483662" r:id="rId8"/>
    <p:sldLayoutId id="2147483668" r:id="rId9"/>
    <p:sldLayoutId id="2147483669" r:id="rId10"/>
    <p:sldLayoutId id="2147483655" r:id="rId11"/>
    <p:sldLayoutId id="2147483667" r:id="rId12"/>
    <p:sldLayoutId id="2147483665" r:id="rId13"/>
    <p:sldLayoutId id="2147483670" r:id="rId14"/>
  </p:sldLayoutIdLst>
  <p:transition>
    <p:wipe dir="r"/>
  </p:transition>
  <p:hf hdr="0"/>
  <p:txStyles>
    <p:titleStyle>
      <a:lvl1pPr algn="l" defTabSz="914400" rtl="0" eaLnBrk="1" latinLnBrk="0" hangingPunct="1">
        <a:lnSpc>
          <a:spcPct val="90000"/>
        </a:lnSpc>
        <a:spcBef>
          <a:spcPct val="0"/>
        </a:spcBef>
        <a:buNone/>
        <a:defRPr sz="3600" kern="1200">
          <a:solidFill>
            <a:schemeClr val="tx1">
              <a:lumMod val="7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9164CC"/>
        </a:buClr>
        <a:buFont typeface="HelveticaNeueLT Pro 35 Th" panose="020B0403020202020204" pitchFamily="34" charset="0"/>
        <a:buChar char="›"/>
        <a:defRPr sz="2800" kern="1200">
          <a:solidFill>
            <a:schemeClr val="tx1">
              <a:lumMod val="7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9164CC"/>
        </a:buClr>
        <a:buFont typeface="HelveticaNeueLT Pro 35 Th" panose="020B0403020202020204" pitchFamily="34" charset="0"/>
        <a:buChar char="›"/>
        <a:defRPr sz="2600" kern="1200">
          <a:solidFill>
            <a:schemeClr val="tx1">
              <a:lumMod val="7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9164CC"/>
        </a:buClr>
        <a:buFont typeface="HelveticaNeueLT Pro 35 Th" panose="020B0403020202020204" pitchFamily="34" charset="0"/>
        <a:buChar char="›"/>
        <a:defRPr sz="2400" kern="1200">
          <a:solidFill>
            <a:schemeClr val="tx1">
              <a:lumMod val="7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9164CC"/>
        </a:buClr>
        <a:buFont typeface="HelveticaNeueLT Pro 35 Th" panose="020B0403020202020204" pitchFamily="34" charset="0"/>
        <a:buChar char="›"/>
        <a:defRPr sz="2200" kern="1200">
          <a:solidFill>
            <a:schemeClr val="tx1">
              <a:lumMod val="7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9164CC"/>
        </a:buClr>
        <a:buFont typeface="HelveticaNeueLT Pro 35 Th" panose="020B0403020202020204" pitchFamily="34" charset="0"/>
        <a:buChar char="›"/>
        <a:defRPr sz="2000" kern="1200">
          <a:solidFill>
            <a:schemeClr val="tx1">
              <a:lumMod val="7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lstStyle>
            <a:lvl1pPr marR="0" lvl="0" algn="l" rtl="0">
              <a:lnSpc>
                <a:spcPct val="90000"/>
              </a:lnSpc>
              <a:spcBef>
                <a:spcPts val="0"/>
              </a:spcBef>
              <a:spcAft>
                <a:spcPts val="0"/>
              </a:spcAft>
              <a:buClr>
                <a:srgbClr val="2F2F2F"/>
              </a:buClr>
              <a:buSzPts val="3600"/>
              <a:buFont typeface="Arial"/>
              <a:buNone/>
              <a:defRPr sz="36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lstStyle>
            <a:lvl1pPr marL="457200" marR="0" lvl="0" indent="-406400" algn="l" rtl="0">
              <a:lnSpc>
                <a:spcPct val="100000"/>
              </a:lnSpc>
              <a:spcBef>
                <a:spcPts val="1000"/>
              </a:spcBef>
              <a:spcAft>
                <a:spcPts val="0"/>
              </a:spcAft>
              <a:buClr>
                <a:srgbClr val="9164CC"/>
              </a:buClr>
              <a:buSzPts val="2800"/>
              <a:buFont typeface="Helvetica Neue"/>
              <a:buChar char="›"/>
              <a:defRPr sz="2800" b="0" i="0" u="none" strike="noStrike" cap="none">
                <a:solidFill>
                  <a:srgbClr val="2F2F2F"/>
                </a:solidFill>
                <a:latin typeface="Arial"/>
                <a:ea typeface="Arial"/>
                <a:cs typeface="Arial"/>
                <a:sym typeface="Arial"/>
              </a:defRPr>
            </a:lvl1pPr>
            <a:lvl2pPr marL="914400" marR="0" lvl="1" indent="-393700" algn="l" rtl="0">
              <a:lnSpc>
                <a:spcPct val="100000"/>
              </a:lnSpc>
              <a:spcBef>
                <a:spcPts val="500"/>
              </a:spcBef>
              <a:spcAft>
                <a:spcPts val="0"/>
              </a:spcAft>
              <a:buClr>
                <a:srgbClr val="9164CC"/>
              </a:buClr>
              <a:buSzPts val="2600"/>
              <a:buFont typeface="Helvetica Neue"/>
              <a:buChar char="›"/>
              <a:defRPr sz="2600" b="0" i="0" u="none" strike="noStrike" cap="none">
                <a:solidFill>
                  <a:srgbClr val="2F2F2F"/>
                </a:solidFill>
                <a:latin typeface="Arial"/>
                <a:ea typeface="Arial"/>
                <a:cs typeface="Arial"/>
                <a:sym typeface="Arial"/>
              </a:defRPr>
            </a:lvl2pPr>
            <a:lvl3pPr marL="1371600" marR="0" lvl="2" indent="-381000" algn="l" rtl="0">
              <a:lnSpc>
                <a:spcPct val="100000"/>
              </a:lnSpc>
              <a:spcBef>
                <a:spcPts val="500"/>
              </a:spcBef>
              <a:spcAft>
                <a:spcPts val="0"/>
              </a:spcAft>
              <a:buClr>
                <a:srgbClr val="9164CC"/>
              </a:buClr>
              <a:buSzPts val="2400"/>
              <a:buFont typeface="Helvetica Neue"/>
              <a:buChar char="›"/>
              <a:defRPr sz="2400" b="0" i="0" u="none" strike="noStrike" cap="none">
                <a:solidFill>
                  <a:srgbClr val="2F2F2F"/>
                </a:solidFill>
                <a:latin typeface="Arial"/>
                <a:ea typeface="Arial"/>
                <a:cs typeface="Arial"/>
                <a:sym typeface="Arial"/>
              </a:defRPr>
            </a:lvl3pPr>
            <a:lvl4pPr marL="1828800" marR="0" lvl="3" indent="-368300" algn="l" rtl="0">
              <a:lnSpc>
                <a:spcPct val="100000"/>
              </a:lnSpc>
              <a:spcBef>
                <a:spcPts val="500"/>
              </a:spcBef>
              <a:spcAft>
                <a:spcPts val="0"/>
              </a:spcAft>
              <a:buClr>
                <a:srgbClr val="9164CC"/>
              </a:buClr>
              <a:buSzPts val="2200"/>
              <a:buFont typeface="Helvetica Neue"/>
              <a:buChar char="›"/>
              <a:defRPr sz="2200" b="0" i="0" u="none" strike="noStrike" cap="none">
                <a:solidFill>
                  <a:srgbClr val="2F2F2F"/>
                </a:solidFill>
                <a:latin typeface="Arial"/>
                <a:ea typeface="Arial"/>
                <a:cs typeface="Arial"/>
                <a:sym typeface="Arial"/>
              </a:defRPr>
            </a:lvl4pPr>
            <a:lvl5pPr marL="2286000" marR="0" lvl="4" indent="-355600" algn="l" rtl="0">
              <a:lnSpc>
                <a:spcPct val="100000"/>
              </a:lnSpc>
              <a:spcBef>
                <a:spcPts val="500"/>
              </a:spcBef>
              <a:spcAft>
                <a:spcPts val="0"/>
              </a:spcAft>
              <a:buClr>
                <a:srgbClr val="9164CC"/>
              </a:buClr>
              <a:buSzPts val="2000"/>
              <a:buFont typeface="Helvetica Neue"/>
              <a:buChar char="›"/>
              <a:defRPr sz="2000" b="0" i="0" u="none" strike="noStrike" cap="none">
                <a:solidFill>
                  <a:srgbClr val="2F2F2F"/>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2" name="Google Shape;12;p1"/>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kern="0" dirty="0"/>
          </a:p>
        </p:txBody>
      </p:sp>
      <p:sp>
        <p:nvSpPr>
          <p:cNvPr id="13" name="Google Shape;13;p1"/>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kern="0" dirty="0"/>
          </a:p>
        </p:txBody>
      </p:sp>
      <p:sp>
        <p:nvSpPr>
          <p:cNvPr id="14" name="Google Shape;14;p1"/>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Arial"/>
                <a:ea typeface="Arial"/>
                <a:cs typeface="Arial"/>
                <a:sym typeface="Arial"/>
              </a:defRPr>
            </a:lvl9pPr>
          </a:lstStyle>
          <a:p>
            <a:fld id="{00000000-1234-1234-1234-123412341234}" type="slidenum">
              <a:rPr lang="en-US" kern="0"/>
              <a:pPr/>
              <a:t>‹#›</a:t>
            </a:fld>
            <a:endParaRPr kern="0" dirty="0"/>
          </a:p>
        </p:txBody>
      </p:sp>
    </p:spTree>
    <p:extLst>
      <p:ext uri="{BB962C8B-B14F-4D97-AF65-F5344CB8AC3E}">
        <p14:creationId xmlns:p14="http://schemas.microsoft.com/office/powerpoint/2010/main" val="3889876558"/>
      </p:ext>
    </p:extLst>
  </p:cSld>
  <p:clrMap bg1="lt1" tx1="dk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hyperlink" Target="https://wiki.akraino.org/display/AK/Akraino+Technical+Community+Document#AkrainoTechnicalCommunityDocument-4.4.3TSCElectionMechanics" TargetMode="External"/><Relationship Id="rId2" Type="http://schemas.openxmlformats.org/officeDocument/2006/relationships/hyperlink" Target="https://wiki.akraino.org/download/attachments/4456453/Akraino%20Edge%20Stack%20Technical%20Charter_November%201,%202018.pdf?version=1&amp;modificationDate=1542252002000&amp;api=v2" TargetMode="External"/><Relationship Id="rId1" Type="http://schemas.openxmlformats.org/officeDocument/2006/relationships/slideLayout" Target="../slideLayouts/slideLayout27.xml"/><Relationship Id="rId4" Type="http://schemas.openxmlformats.org/officeDocument/2006/relationships/hyperlink" Target="https://wiki.akraino.org/display/AK/TSC+Member+Election+for+2019-202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2CB41C8E-B462-4C48-B62A-9744316D83D9}"/>
              </a:ext>
            </a:extLst>
          </p:cNvPr>
          <p:cNvSpPr>
            <a:spLocks noGrp="1"/>
          </p:cNvSpPr>
          <p:nvPr>
            <p:ph type="ctrTitle"/>
          </p:nvPr>
        </p:nvSpPr>
        <p:spPr>
          <a:xfrm>
            <a:off x="838199" y="385145"/>
            <a:ext cx="8638309" cy="2387600"/>
          </a:xfrm>
        </p:spPr>
        <p:txBody>
          <a:bodyPr>
            <a:normAutofit fontScale="90000"/>
          </a:bodyPr>
          <a:lstStyle/>
          <a:p>
            <a:r>
              <a:rPr lang="en-US" dirty="0"/>
              <a:t/>
            </a:r>
            <a:br>
              <a:rPr lang="en-US" dirty="0"/>
            </a:br>
            <a:r>
              <a:rPr lang="en-US" dirty="0"/>
              <a:t/>
            </a:r>
            <a:br>
              <a:rPr lang="en-US" dirty="0"/>
            </a:br>
            <a:r>
              <a:rPr lang="en-US" dirty="0"/>
              <a:t>Meeting of the </a:t>
            </a:r>
            <a:r>
              <a:rPr lang="en-US" b="1" dirty="0"/>
              <a:t>T</a:t>
            </a:r>
            <a:r>
              <a:rPr lang="en-US" dirty="0"/>
              <a:t>echnical </a:t>
            </a:r>
            <a:r>
              <a:rPr lang="en-US" b="1" dirty="0"/>
              <a:t>S</a:t>
            </a:r>
            <a:r>
              <a:rPr lang="en-US" dirty="0"/>
              <a:t>teering </a:t>
            </a:r>
            <a:r>
              <a:rPr lang="en-US" b="1" dirty="0"/>
              <a:t>C</a:t>
            </a:r>
            <a:r>
              <a:rPr lang="en-US" dirty="0"/>
              <a:t>ommittee of the Akraino Edge Stack Project</a:t>
            </a:r>
          </a:p>
        </p:txBody>
      </p:sp>
      <p:sp>
        <p:nvSpPr>
          <p:cNvPr id="8" name="Subtitle 7">
            <a:extLst>
              <a:ext uri="{FF2B5EF4-FFF2-40B4-BE49-F238E27FC236}">
                <a16:creationId xmlns="" xmlns:a16="http://schemas.microsoft.com/office/drawing/2014/main" id="{1A03C3AF-01B6-42FE-9F6E-32ACA2C6A768}"/>
              </a:ext>
            </a:extLst>
          </p:cNvPr>
          <p:cNvSpPr>
            <a:spLocks noGrp="1"/>
          </p:cNvSpPr>
          <p:nvPr>
            <p:ph type="subTitle" idx="1"/>
          </p:nvPr>
        </p:nvSpPr>
        <p:spPr>
          <a:xfrm>
            <a:off x="838199" y="2772745"/>
            <a:ext cx="10031084" cy="2050464"/>
          </a:xfrm>
        </p:spPr>
        <p:txBody>
          <a:bodyPr>
            <a:normAutofit/>
          </a:bodyPr>
          <a:lstStyle/>
          <a:p>
            <a:r>
              <a:rPr lang="en-US" dirty="0" smtClean="0"/>
              <a:t>July </a:t>
            </a:r>
            <a:r>
              <a:rPr lang="en-US" dirty="0" smtClean="0"/>
              <a:t>30</a:t>
            </a:r>
            <a:r>
              <a:rPr lang="en-US" dirty="0" smtClean="0"/>
              <a:t>th, </a:t>
            </a:r>
            <a:r>
              <a:rPr lang="en-US" dirty="0"/>
              <a:t>2019</a:t>
            </a:r>
          </a:p>
        </p:txBody>
      </p:sp>
    </p:spTree>
    <p:extLst>
      <p:ext uri="{BB962C8B-B14F-4D97-AF65-F5344CB8AC3E}">
        <p14:creationId xmlns:p14="http://schemas.microsoft.com/office/powerpoint/2010/main" val="305070332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5"/>
          <p:cNvSpPr txBox="1">
            <a:spLocks noGrp="1"/>
          </p:cNvSpPr>
          <p:nvPr>
            <p:ph type="title"/>
          </p:nvPr>
        </p:nvSpPr>
        <p:spPr>
          <a:xfrm>
            <a:off x="629090" y="365126"/>
            <a:ext cx="10933800" cy="9357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sz="3200" dirty="0"/>
              <a:t>TSC Voting Member Roll Call</a:t>
            </a:r>
            <a:endParaRPr sz="3200" dirty="0"/>
          </a:p>
        </p:txBody>
      </p:sp>
      <p:sp>
        <p:nvSpPr>
          <p:cNvPr id="111" name="Google Shape;111;p15"/>
          <p:cNvSpPr txBox="1">
            <a:spLocks noGrp="1"/>
          </p:cNvSpPr>
          <p:nvPr>
            <p:ph type="sldNum" idx="12"/>
          </p:nvPr>
        </p:nvSpPr>
        <p:spPr>
          <a:xfrm>
            <a:off x="11824339" y="6583680"/>
            <a:ext cx="367800" cy="274200"/>
          </a:xfrm>
          <a:prstGeom prst="rect">
            <a:avLst/>
          </a:prstGeom>
        </p:spPr>
        <p:txBody>
          <a:bodyPr spcFirstLastPara="1" wrap="square" lIns="91425" tIns="45700" rIns="91425" bIns="45700" anchor="ctr" anchorCtr="0">
            <a:noAutofit/>
          </a:bodyPr>
          <a:lstStyle/>
          <a:p>
            <a:fld id="{00000000-1234-1234-1234-123412341234}" type="slidenum">
              <a:rPr lang="en-US"/>
              <a:pPr/>
              <a:t>2</a:t>
            </a:fld>
            <a:endParaRPr dirty="0"/>
          </a:p>
        </p:txBody>
      </p:sp>
      <p:graphicFrame>
        <p:nvGraphicFramePr>
          <p:cNvPr id="112" name="Google Shape;112;p15"/>
          <p:cNvGraphicFramePr/>
          <p:nvPr>
            <p:extLst/>
          </p:nvPr>
        </p:nvGraphicFramePr>
        <p:xfrm>
          <a:off x="1478175" y="1122335"/>
          <a:ext cx="9478625" cy="4535424"/>
        </p:xfrm>
        <a:graphic>
          <a:graphicData uri="http://schemas.openxmlformats.org/drawingml/2006/table">
            <a:tbl>
              <a:tblPr>
                <a:noFill/>
              </a:tblPr>
              <a:tblGrid>
                <a:gridCol w="3011425">
                  <a:extLst>
                    <a:ext uri="{9D8B030D-6E8A-4147-A177-3AD203B41FA5}">
                      <a16:colId xmlns:a16="http://schemas.microsoft.com/office/drawing/2014/main" xmlns="" val="20000"/>
                    </a:ext>
                  </a:extLst>
                </a:gridCol>
                <a:gridCol w="3013850">
                  <a:extLst>
                    <a:ext uri="{9D8B030D-6E8A-4147-A177-3AD203B41FA5}">
                      <a16:colId xmlns:a16="http://schemas.microsoft.com/office/drawing/2014/main" xmlns="" val="20001"/>
                    </a:ext>
                  </a:extLst>
                </a:gridCol>
                <a:gridCol w="3453350">
                  <a:extLst>
                    <a:ext uri="{9D8B030D-6E8A-4147-A177-3AD203B41FA5}">
                      <a16:colId xmlns:a16="http://schemas.microsoft.com/office/drawing/2014/main" xmlns="" val="20002"/>
                    </a:ext>
                  </a:extLst>
                </a:gridCol>
              </a:tblGrid>
              <a:tr h="264400">
                <a:tc>
                  <a:txBody>
                    <a:bodyPr/>
                    <a:lstStyle/>
                    <a:p>
                      <a:pPr marL="0" lvl="0" indent="0" algn="l" rtl="0">
                        <a:lnSpc>
                          <a:spcPct val="115000"/>
                        </a:lnSpc>
                        <a:spcBef>
                          <a:spcPts val="0"/>
                        </a:spcBef>
                        <a:spcAft>
                          <a:spcPts val="0"/>
                        </a:spcAft>
                        <a:buNone/>
                      </a:pPr>
                      <a:r>
                        <a:rPr lang="en-US" b="1" dirty="0"/>
                        <a:t>Member Company</a:t>
                      </a:r>
                      <a:endParaRPr b="1"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t>Voting Member Name</a:t>
                      </a:r>
                      <a:endParaRPr b="1"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t>Contact info</a:t>
                      </a:r>
                      <a:endParaRPr b="1"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00"/>
                  </a:ext>
                </a:extLst>
              </a:tr>
              <a:tr h="281600">
                <a:tc>
                  <a:txBody>
                    <a:bodyPr/>
                    <a:lstStyle/>
                    <a:p>
                      <a:pPr marL="0" lvl="0" indent="0" algn="l" rtl="0">
                        <a:lnSpc>
                          <a:spcPct val="115000"/>
                        </a:lnSpc>
                        <a:spcBef>
                          <a:spcPts val="0"/>
                        </a:spcBef>
                        <a:spcAft>
                          <a:spcPts val="0"/>
                        </a:spcAft>
                        <a:buNone/>
                      </a:pPr>
                      <a:r>
                        <a:rPr lang="en-US" dirty="0" smtClean="0"/>
                        <a:t>Arm </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Tina Tsou</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t>tina.tsou@arm.com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01"/>
                  </a:ext>
                </a:extLst>
              </a:tr>
              <a:tr h="264400">
                <a:tc>
                  <a:txBody>
                    <a:bodyPr/>
                    <a:lstStyle/>
                    <a:p>
                      <a:pPr marL="0" lvl="0" indent="0" algn="l" rtl="0">
                        <a:lnSpc>
                          <a:spcPct val="115000"/>
                        </a:lnSpc>
                        <a:spcBef>
                          <a:spcPts val="0"/>
                        </a:spcBef>
                        <a:spcAft>
                          <a:spcPts val="0"/>
                        </a:spcAft>
                        <a:buNone/>
                      </a:pPr>
                      <a:r>
                        <a:rPr lang="en-US" dirty="0"/>
                        <a:t>AT&amp;T</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Kandan Kathirvel</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kk0563@att.com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02"/>
                  </a:ext>
                </a:extLst>
              </a:tr>
              <a:tr h="264400">
                <a:tc>
                  <a:txBody>
                    <a:bodyPr/>
                    <a:lstStyle/>
                    <a:p>
                      <a:pPr marL="0" lvl="0" indent="0" algn="l" rtl="0">
                        <a:lnSpc>
                          <a:spcPct val="115000"/>
                        </a:lnSpc>
                        <a:spcBef>
                          <a:spcPts val="0"/>
                        </a:spcBef>
                        <a:spcAft>
                          <a:spcPts val="0"/>
                        </a:spcAft>
                        <a:buNone/>
                      </a:pPr>
                      <a:r>
                        <a:rPr lang="en-US" dirty="0"/>
                        <a:t>Dell</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t>Tim Epkes</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t>tim_epkes@dell.com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03"/>
                  </a:ext>
                </a:extLst>
              </a:tr>
              <a:tr h="264400">
                <a:tc>
                  <a:txBody>
                    <a:bodyPr/>
                    <a:lstStyle/>
                    <a:p>
                      <a:pPr marL="0" lvl="0" indent="0" algn="l" rtl="0">
                        <a:lnSpc>
                          <a:spcPct val="115000"/>
                        </a:lnSpc>
                        <a:spcBef>
                          <a:spcPts val="0"/>
                        </a:spcBef>
                        <a:spcAft>
                          <a:spcPts val="0"/>
                        </a:spcAft>
                        <a:buNone/>
                      </a:pPr>
                      <a:r>
                        <a:rPr lang="en-US" dirty="0"/>
                        <a:t>Ericsson</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t>Torbjörn Keisu</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t>torbjorn.keisu@ericsson.com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04"/>
                  </a:ext>
                </a:extLst>
              </a:tr>
              <a:tr h="264400">
                <a:tc>
                  <a:txBody>
                    <a:bodyPr/>
                    <a:lstStyle/>
                    <a:p>
                      <a:pPr marL="0" lvl="0" indent="0" algn="l" rtl="0">
                        <a:lnSpc>
                          <a:spcPct val="115000"/>
                        </a:lnSpc>
                        <a:spcBef>
                          <a:spcPts val="0"/>
                        </a:spcBef>
                        <a:spcAft>
                          <a:spcPts val="0"/>
                        </a:spcAft>
                        <a:buNone/>
                      </a:pPr>
                      <a:r>
                        <a:rPr lang="en-US" dirty="0"/>
                        <a:t>Huawei</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t>Wenjing Chu</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sz="1400" b="0" i="0" u="none" strike="noStrike" cap="none" dirty="0" smtClean="0">
                          <a:solidFill>
                            <a:schemeClr val="tx1"/>
                          </a:solidFill>
                          <a:effectLst/>
                          <a:latin typeface="+mn-lt"/>
                          <a:ea typeface="+mn-ea"/>
                          <a:cs typeface="+mn-cs"/>
                          <a:sym typeface="Arial"/>
                        </a:rPr>
                        <a:t>wchu@futurewei.com</a:t>
                      </a:r>
                      <a:endParaRPr u="none"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05"/>
                  </a:ext>
                </a:extLst>
              </a:tr>
              <a:tr h="264400">
                <a:tc>
                  <a:txBody>
                    <a:bodyPr/>
                    <a:lstStyle/>
                    <a:p>
                      <a:pPr marL="0" lvl="0" indent="0" algn="l" rtl="0">
                        <a:lnSpc>
                          <a:spcPct val="115000"/>
                        </a:lnSpc>
                        <a:spcBef>
                          <a:spcPts val="0"/>
                        </a:spcBef>
                        <a:spcAft>
                          <a:spcPts val="0"/>
                        </a:spcAft>
                        <a:buNone/>
                      </a:pPr>
                      <a:r>
                        <a:rPr lang="en-US" dirty="0"/>
                        <a:t>Intel</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smtClean="0"/>
                        <a:t>Srini Adedepalli</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smtClean="0"/>
                        <a:t>srinivasa.r.addepalli@intel.com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06"/>
                  </a:ext>
                </a:extLst>
              </a:tr>
              <a:tr h="264400">
                <a:tc>
                  <a:txBody>
                    <a:bodyPr/>
                    <a:lstStyle/>
                    <a:p>
                      <a:pPr marL="0" lvl="0" indent="0" algn="l" rtl="0">
                        <a:lnSpc>
                          <a:spcPct val="115000"/>
                        </a:lnSpc>
                        <a:spcBef>
                          <a:spcPts val="0"/>
                        </a:spcBef>
                        <a:spcAft>
                          <a:spcPts val="0"/>
                        </a:spcAft>
                        <a:buNone/>
                      </a:pPr>
                      <a:r>
                        <a:rPr lang="en-US" dirty="0"/>
                        <a:t>Inwinstack</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Thor Chin</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t>thor.c@inwinstack.com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07"/>
                  </a:ext>
                </a:extLst>
              </a:tr>
              <a:tr h="264400">
                <a:tc>
                  <a:txBody>
                    <a:bodyPr/>
                    <a:lstStyle/>
                    <a:p>
                      <a:pPr marL="0" lvl="0" indent="0" algn="l" rtl="0">
                        <a:lnSpc>
                          <a:spcPct val="115000"/>
                        </a:lnSpc>
                        <a:spcBef>
                          <a:spcPts val="0"/>
                        </a:spcBef>
                        <a:spcAft>
                          <a:spcPts val="0"/>
                        </a:spcAft>
                        <a:buNone/>
                      </a:pPr>
                      <a:r>
                        <a:rPr lang="en-US" dirty="0"/>
                        <a:t>Juniper</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Sukhdev Kapur</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sukhdev@juniper.net</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08"/>
                  </a:ext>
                </a:extLst>
              </a:tr>
              <a:tr h="264400">
                <a:tc>
                  <a:txBody>
                    <a:bodyPr/>
                    <a:lstStyle/>
                    <a:p>
                      <a:pPr marL="0" lvl="0" indent="0" algn="l" rtl="0">
                        <a:lnSpc>
                          <a:spcPct val="115000"/>
                        </a:lnSpc>
                        <a:spcBef>
                          <a:spcPts val="0"/>
                        </a:spcBef>
                        <a:spcAft>
                          <a:spcPts val="0"/>
                        </a:spcAft>
                        <a:buNone/>
                      </a:pPr>
                      <a:r>
                        <a:rPr lang="en-US" dirty="0"/>
                        <a:t>Nokia</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Tapio Tallgren</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t>tapio.tallgren@nokia.com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09"/>
                  </a:ext>
                </a:extLst>
              </a:tr>
              <a:tr h="255000">
                <a:tc>
                  <a:txBody>
                    <a:bodyPr/>
                    <a:lstStyle/>
                    <a:p>
                      <a:pPr marL="0" lvl="0" indent="0" algn="l" rtl="0">
                        <a:lnSpc>
                          <a:spcPct val="115000"/>
                        </a:lnSpc>
                        <a:spcBef>
                          <a:spcPts val="0"/>
                        </a:spcBef>
                        <a:spcAft>
                          <a:spcPts val="0"/>
                        </a:spcAft>
                        <a:buNone/>
                      </a:pPr>
                      <a:r>
                        <a:rPr lang="en-US" dirty="0"/>
                        <a:t>NTT</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Takeshi Kuwahara</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kuwahara.takeshi@lab.ntt.co.jp</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xmlns="" val="10010"/>
                  </a:ext>
                </a:extLst>
              </a:tr>
              <a:tr h="264400">
                <a:tc>
                  <a:txBody>
                    <a:bodyPr/>
                    <a:lstStyle/>
                    <a:p>
                      <a:pPr marL="0" lvl="0" indent="0" algn="l" rtl="0">
                        <a:lnSpc>
                          <a:spcPct val="115000"/>
                        </a:lnSpc>
                        <a:spcBef>
                          <a:spcPts val="0"/>
                        </a:spcBef>
                        <a:spcAft>
                          <a:spcPts val="0"/>
                        </a:spcAft>
                        <a:buNone/>
                      </a:pPr>
                      <a:r>
                        <a:rPr lang="en-US" dirty="0"/>
                        <a:t>Qualcomm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Clr>
                          <a:srgbClr val="000000"/>
                        </a:buClr>
                        <a:buSzPts val="1100"/>
                        <a:buFont typeface="Arial"/>
                        <a:buNone/>
                      </a:pPr>
                      <a:r>
                        <a:rPr lang="en-US" dirty="0">
                          <a:highlight>
                            <a:srgbClr val="FFFFFF"/>
                          </a:highlight>
                        </a:rPr>
                        <a:t>Shahid Khan</a:t>
                      </a:r>
                      <a:endParaRPr dirty="0">
                        <a:solidFill>
                          <a:srgbClr val="222222"/>
                        </a:solidFill>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highlight>
                            <a:srgbClr val="FFFFFF"/>
                          </a:highlight>
                        </a:rPr>
                        <a:t>shahidk@qti.qualcomm.com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11"/>
                  </a:ext>
                </a:extLst>
              </a:tr>
              <a:tr h="264400">
                <a:tc>
                  <a:txBody>
                    <a:bodyPr/>
                    <a:lstStyle/>
                    <a:p>
                      <a:pPr marL="0" lvl="0" indent="0" algn="l" rtl="0">
                        <a:lnSpc>
                          <a:spcPct val="115000"/>
                        </a:lnSpc>
                        <a:spcBef>
                          <a:spcPts val="0"/>
                        </a:spcBef>
                        <a:spcAft>
                          <a:spcPts val="0"/>
                        </a:spcAft>
                        <a:buNone/>
                      </a:pPr>
                      <a:r>
                        <a:rPr lang="en-US" dirty="0"/>
                        <a:t>Radisys</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Prakash Siva</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psiva@radisys.com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12"/>
                  </a:ext>
                </a:extLst>
              </a:tr>
              <a:tr h="264400">
                <a:tc>
                  <a:txBody>
                    <a:bodyPr/>
                    <a:lstStyle/>
                    <a:p>
                      <a:pPr marL="0" lvl="0" indent="0" algn="l" rtl="0">
                        <a:lnSpc>
                          <a:spcPct val="115000"/>
                        </a:lnSpc>
                        <a:spcBef>
                          <a:spcPts val="0"/>
                        </a:spcBef>
                        <a:spcAft>
                          <a:spcPts val="0"/>
                        </a:spcAft>
                        <a:buNone/>
                      </a:pPr>
                      <a:r>
                        <a:rPr lang="en-US" dirty="0"/>
                        <a:t>Red Hat</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a:t>Frank Zdarsky</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smtClean="0"/>
                        <a:t>fzdarsky@redhat.com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13"/>
                  </a:ext>
                </a:extLst>
              </a:tr>
              <a:tr h="264400">
                <a:tc>
                  <a:txBody>
                    <a:bodyPr/>
                    <a:lstStyle/>
                    <a:p>
                      <a:pPr marL="0" lvl="0" indent="0" algn="l" rtl="0">
                        <a:lnSpc>
                          <a:spcPct val="115000"/>
                        </a:lnSpc>
                        <a:spcBef>
                          <a:spcPts val="0"/>
                        </a:spcBef>
                        <a:spcAft>
                          <a:spcPts val="0"/>
                        </a:spcAft>
                        <a:buNone/>
                      </a:pPr>
                      <a:r>
                        <a:rPr lang="en-US" dirty="0"/>
                        <a:t>Seagate Technologies</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t>Tim Walker</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tc>
                  <a:txBody>
                    <a:bodyPr/>
                    <a:lstStyle/>
                    <a:p>
                      <a:pPr marL="0" lvl="0" indent="0" algn="l" rtl="0">
                        <a:lnSpc>
                          <a:spcPct val="115000"/>
                        </a:lnSpc>
                        <a:spcBef>
                          <a:spcPts val="0"/>
                        </a:spcBef>
                        <a:spcAft>
                          <a:spcPts val="0"/>
                        </a:spcAft>
                        <a:buNone/>
                      </a:pPr>
                      <a:r>
                        <a:rPr lang="en-US" dirty="0">
                          <a:solidFill>
                            <a:srgbClr val="202124"/>
                          </a:solidFill>
                          <a:highlight>
                            <a:srgbClr val="FFFFFF"/>
                          </a:highlight>
                        </a:rPr>
                        <a:t>tim.t.walker@seagate.com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14"/>
                  </a:ext>
                </a:extLst>
              </a:tr>
              <a:tr h="264400">
                <a:tc>
                  <a:txBody>
                    <a:bodyPr/>
                    <a:lstStyle/>
                    <a:p>
                      <a:pPr marL="0" lvl="0" indent="0" algn="l" rtl="0">
                        <a:lnSpc>
                          <a:spcPct val="115000"/>
                        </a:lnSpc>
                        <a:spcBef>
                          <a:spcPts val="0"/>
                        </a:spcBef>
                        <a:spcAft>
                          <a:spcPts val="0"/>
                        </a:spcAft>
                        <a:buNone/>
                      </a:pPr>
                      <a:r>
                        <a:rPr lang="en-US" dirty="0"/>
                        <a:t>WindRiver</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smtClean="0"/>
                        <a:t>Dariush</a:t>
                      </a:r>
                      <a:r>
                        <a:rPr lang="en-US" baseline="0" dirty="0" smtClean="0"/>
                        <a:t> Eslimi</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dirty="0" smtClean="0"/>
                        <a:t>dariush.eslimi@windriver.com</a:t>
                      </a: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solidFill>
                      <a:srgbClr val="FFFFFF"/>
                    </a:solidFill>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693772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840" y="142388"/>
            <a:ext cx="10933886" cy="490658"/>
          </a:xfrm>
        </p:spPr>
        <p:txBody>
          <a:bodyPr/>
          <a:lstStyle/>
          <a:p>
            <a:r>
              <a:rPr lang="en-US" dirty="0" smtClean="0"/>
              <a:t>Agenda</a:t>
            </a:r>
            <a:endParaRPr lang="en-US" dirty="0"/>
          </a:p>
        </p:txBody>
      </p:sp>
      <p:sp>
        <p:nvSpPr>
          <p:cNvPr id="3" name="Text Placeholder 2"/>
          <p:cNvSpPr>
            <a:spLocks noGrp="1"/>
          </p:cNvSpPr>
          <p:nvPr>
            <p:ph type="body" idx="1"/>
          </p:nvPr>
        </p:nvSpPr>
        <p:spPr>
          <a:xfrm>
            <a:off x="445530" y="808431"/>
            <a:ext cx="11746470" cy="4351338"/>
          </a:xfrm>
        </p:spPr>
        <p:txBody>
          <a:bodyPr/>
          <a:lstStyle/>
          <a:p>
            <a:r>
              <a:rPr lang="en-US" sz="2400" dirty="0"/>
              <a:t>8/19-20 Summit Agenda </a:t>
            </a:r>
            <a:r>
              <a:rPr lang="en-US" sz="2400" dirty="0" smtClean="0"/>
              <a:t>Discussions</a:t>
            </a:r>
          </a:p>
          <a:p>
            <a:r>
              <a:rPr lang="en-US" sz="2400" dirty="0" smtClean="0"/>
              <a:t>Recap from 7/25 TSC Meeting</a:t>
            </a:r>
          </a:p>
          <a:p>
            <a:pPr lvl="1"/>
            <a:r>
              <a:rPr lang="en-US" sz="1600" dirty="0"/>
              <a:t>TSC approved Mandatory </a:t>
            </a:r>
            <a:r>
              <a:rPr lang="en-US" sz="1600" dirty="0"/>
              <a:t>Tests Proposed </a:t>
            </a:r>
            <a:r>
              <a:rPr lang="en-US" sz="1600" dirty="0"/>
              <a:t>by Blueprint Validation </a:t>
            </a:r>
            <a:r>
              <a:rPr lang="en-US" sz="1600" dirty="0"/>
              <a:t>Feature </a:t>
            </a:r>
            <a:r>
              <a:rPr lang="en-US" sz="1600" dirty="0"/>
              <a:t>Project</a:t>
            </a:r>
          </a:p>
          <a:p>
            <a:pPr lvl="1"/>
            <a:r>
              <a:rPr lang="en-US" sz="1600" dirty="0"/>
              <a:t> TSC approved Cost </a:t>
            </a:r>
            <a:r>
              <a:rPr lang="en-US" sz="1600" dirty="0"/>
              <a:t>Estimate for </a:t>
            </a:r>
            <a:r>
              <a:rPr lang="en-US" sz="1600" dirty="0" err="1"/>
              <a:t>Akraino</a:t>
            </a:r>
            <a:r>
              <a:rPr lang="en-US" sz="1600" dirty="0"/>
              <a:t> UI </a:t>
            </a:r>
            <a:r>
              <a:rPr lang="en-US" sz="1600" dirty="0"/>
              <a:t>VM hosted by LF</a:t>
            </a:r>
          </a:p>
          <a:p>
            <a:pPr lvl="1"/>
            <a:r>
              <a:rPr lang="en-US" sz="1600" dirty="0"/>
              <a:t>TSC approved </a:t>
            </a:r>
            <a:r>
              <a:rPr lang="en-US" sz="1600" dirty="0" err="1"/>
              <a:t>Tencent</a:t>
            </a:r>
            <a:r>
              <a:rPr lang="en-US" sz="1600" dirty="0"/>
              <a:t> Blueprint  – </a:t>
            </a:r>
            <a:r>
              <a:rPr lang="en-US" sz="1600" dirty="0" err="1"/>
              <a:t>AIoT</a:t>
            </a:r>
            <a:r>
              <a:rPr lang="en-US" sz="1600" dirty="0"/>
              <a:t> in Smart </a:t>
            </a:r>
            <a:r>
              <a:rPr lang="en-US" sz="1600" dirty="0"/>
              <a:t>Office part of ELIOT Family</a:t>
            </a:r>
            <a:endParaRPr lang="en-US" sz="1600" dirty="0"/>
          </a:p>
          <a:p>
            <a:pPr lvl="1"/>
            <a:r>
              <a:rPr lang="en-US" sz="1600" dirty="0"/>
              <a:t>TSC approved Family </a:t>
            </a:r>
            <a:r>
              <a:rPr lang="en-US" sz="1600" dirty="0"/>
              <a:t>Level PTLs, Voter and TSC Candidacy </a:t>
            </a:r>
            <a:r>
              <a:rPr lang="en-US" sz="1600" dirty="0"/>
              <a:t>Eligibility Criteria</a:t>
            </a:r>
            <a:endParaRPr lang="en-US" sz="1600" dirty="0"/>
          </a:p>
          <a:p>
            <a:r>
              <a:rPr lang="en-US" sz="2400" dirty="0" smtClean="0"/>
              <a:t>Criteria and Milestones for “Mature” Release 2</a:t>
            </a:r>
          </a:p>
          <a:p>
            <a:pPr lvl="1"/>
            <a:r>
              <a:rPr lang="en-US" sz="1600" dirty="0" smtClean="0"/>
              <a:t>Release 2 Date </a:t>
            </a:r>
            <a:r>
              <a:rPr lang="en-US" sz="1600" dirty="0"/>
              <a:t>is Nov 30th 2019, and hence all the projects intending to be part of </a:t>
            </a:r>
            <a:r>
              <a:rPr lang="en-US" sz="1600" dirty="0" err="1"/>
              <a:t>Rel</a:t>
            </a:r>
            <a:r>
              <a:rPr lang="en-US" sz="1600" dirty="0"/>
              <a:t> 2 should meet all the release </a:t>
            </a:r>
            <a:r>
              <a:rPr lang="en-US" sz="1600" dirty="0" smtClean="0"/>
              <a:t>criteria </a:t>
            </a:r>
            <a:r>
              <a:rPr lang="en-US" sz="1600" dirty="0"/>
              <a:t>by Oct 31st </a:t>
            </a:r>
            <a:r>
              <a:rPr lang="en-US" sz="1600" dirty="0" smtClean="0"/>
              <a:t>as per proposal presented by Documentation Sub-Committee on 7/25 (Sujata)</a:t>
            </a:r>
            <a:endParaRPr lang="en-US" sz="1600" dirty="0"/>
          </a:p>
          <a:p>
            <a:r>
              <a:rPr lang="en-US" sz="2400" dirty="0" smtClean="0"/>
              <a:t>TSC </a:t>
            </a:r>
            <a:r>
              <a:rPr lang="en-US" sz="2400" dirty="0" smtClean="0"/>
              <a:t>Member Election </a:t>
            </a:r>
            <a:r>
              <a:rPr lang="en-US" sz="2400" dirty="0" smtClean="0"/>
              <a:t>Updates – Target Election by August 15-16, 2019</a:t>
            </a:r>
          </a:p>
          <a:p>
            <a:r>
              <a:rPr lang="en-US" sz="2400" dirty="0" smtClean="0"/>
              <a:t>PTL Update</a:t>
            </a:r>
            <a:endParaRPr lang="en-US" sz="2400" dirty="0" smtClean="0"/>
          </a:p>
        </p:txBody>
      </p:sp>
      <p:sp>
        <p:nvSpPr>
          <p:cNvPr id="4" name="Slide Number Placeholder 3"/>
          <p:cNvSpPr>
            <a:spLocks noGrp="1"/>
          </p:cNvSpPr>
          <p:nvPr>
            <p:ph type="sldNum" idx="12"/>
          </p:nvPr>
        </p:nvSpPr>
        <p:spPr/>
        <p:txBody>
          <a:bodyPr/>
          <a:lstStyle/>
          <a:p>
            <a:fld id="{00000000-1234-1234-1234-123412341234}" type="slidenum">
              <a:rPr lang="en-US" smtClean="0"/>
              <a:pPr/>
              <a:t>3</a:t>
            </a:fld>
            <a:endParaRPr lang="en-US" dirty="0"/>
          </a:p>
        </p:txBody>
      </p:sp>
    </p:spTree>
    <p:extLst>
      <p:ext uri="{BB962C8B-B14F-4D97-AF65-F5344CB8AC3E}">
        <p14:creationId xmlns:p14="http://schemas.microsoft.com/office/powerpoint/2010/main" val="170327269"/>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9937003-598B-274A-8574-50928EBE0958}"/>
              </a:ext>
            </a:extLst>
          </p:cNvPr>
          <p:cNvSpPr>
            <a:spLocks noGrp="1"/>
          </p:cNvSpPr>
          <p:nvPr>
            <p:ph type="title"/>
          </p:nvPr>
        </p:nvSpPr>
        <p:spPr>
          <a:xfrm>
            <a:off x="734171" y="741024"/>
            <a:ext cx="10933886" cy="935674"/>
          </a:xfrm>
        </p:spPr>
        <p:txBody>
          <a:bodyPr/>
          <a:lstStyle/>
          <a:p>
            <a:r>
              <a:rPr lang="en-US" dirty="0"/>
              <a:t>TSC Member Election </a:t>
            </a:r>
            <a:r>
              <a:rPr lang="en-US" dirty="0" smtClean="0"/>
              <a:t>Process On-Going</a:t>
            </a:r>
            <a:r>
              <a:rPr lang="en-US" dirty="0"/>
              <a:t/>
            </a:r>
            <a:br>
              <a:rPr lang="en-US" dirty="0"/>
            </a:br>
            <a:r>
              <a:rPr lang="en-US" dirty="0"/>
              <a:t/>
            </a:r>
            <a:br>
              <a:rPr lang="en-US" dirty="0"/>
            </a:br>
            <a:endParaRPr lang="en-US" dirty="0"/>
          </a:p>
        </p:txBody>
      </p:sp>
      <p:sp>
        <p:nvSpPr>
          <p:cNvPr id="3" name="Content Placeholder 2">
            <a:extLst>
              <a:ext uri="{FF2B5EF4-FFF2-40B4-BE49-F238E27FC236}">
                <a16:creationId xmlns:a16="http://schemas.microsoft.com/office/drawing/2014/main" xmlns="" id="{8DBBB4FB-1BC7-1546-B76E-50F506D44226}"/>
              </a:ext>
            </a:extLst>
          </p:cNvPr>
          <p:cNvSpPr>
            <a:spLocks noGrp="1"/>
          </p:cNvSpPr>
          <p:nvPr>
            <p:ph idx="1"/>
          </p:nvPr>
        </p:nvSpPr>
        <p:spPr>
          <a:xfrm>
            <a:off x="595023" y="1076671"/>
            <a:ext cx="10933886" cy="4996138"/>
          </a:xfrm>
        </p:spPr>
        <p:txBody>
          <a:bodyPr>
            <a:normAutofit/>
          </a:bodyPr>
          <a:lstStyle/>
          <a:p>
            <a:pPr marL="0" indent="0">
              <a:buNone/>
            </a:pPr>
            <a:r>
              <a:rPr lang="en-US" dirty="0" smtClean="0"/>
              <a:t>TSC </a:t>
            </a:r>
            <a:r>
              <a:rPr lang="en-US" dirty="0"/>
              <a:t>member </a:t>
            </a:r>
            <a:r>
              <a:rPr lang="en-US" dirty="0" smtClean="0"/>
              <a:t>election Target August 15-16, 2019</a:t>
            </a:r>
            <a:endParaRPr lang="en-US" b="1" dirty="0"/>
          </a:p>
          <a:p>
            <a:pPr marL="971550" lvl="1" indent="-514350">
              <a:buFont typeface="+mj-lt"/>
              <a:buAutoNum type="alphaUcPeriod"/>
            </a:pPr>
            <a:r>
              <a:rPr lang="en-US" sz="1800" dirty="0"/>
              <a:t>From technical </a:t>
            </a:r>
            <a:r>
              <a:rPr lang="en-US" sz="1800" dirty="0" smtClean="0"/>
              <a:t>charter (Section 2b): </a:t>
            </a:r>
            <a:r>
              <a:rPr lang="en-US" sz="1600" dirty="0"/>
              <a:t>“The TSC will institute a plan to transition to election based membership on the TSC from among the active Contributors to the Project by six months following the inception of the Project or such other time as determined by the </a:t>
            </a:r>
            <a:r>
              <a:rPr lang="en-US" sz="1600" dirty="0" smtClean="0"/>
              <a:t>TSC” </a:t>
            </a:r>
            <a:r>
              <a:rPr lang="en-US" sz="1600" dirty="0" smtClean="0">
                <a:hlinkClick r:id="rId2"/>
              </a:rPr>
              <a:t>https</a:t>
            </a:r>
            <a:r>
              <a:rPr lang="en-US" sz="1600" dirty="0">
                <a:hlinkClick r:id="rId2"/>
              </a:rPr>
              <a:t>://</a:t>
            </a:r>
            <a:r>
              <a:rPr lang="en-US" sz="1600" dirty="0" smtClean="0">
                <a:hlinkClick r:id="rId2"/>
              </a:rPr>
              <a:t>wiki.akraino.org/download/attachments/4456453/Akraino%20Edge%20Stack%20Technical%20Charter_November%201%2C%202018.pdf?version=1&amp;modificationDate=1542252002000&amp;api=v2</a:t>
            </a:r>
            <a:endParaRPr lang="en-US" sz="1600" dirty="0" smtClean="0"/>
          </a:p>
          <a:p>
            <a:pPr marL="971550" lvl="1" indent="-514350">
              <a:buFont typeface="+mj-lt"/>
              <a:buAutoNum type="alphaUcPeriod"/>
            </a:pPr>
            <a:r>
              <a:rPr lang="en-US" sz="1600" dirty="0" smtClean="0"/>
              <a:t>Further </a:t>
            </a:r>
            <a:r>
              <a:rPr lang="en-US" sz="1600" dirty="0"/>
              <a:t>process defined in section “4.4.3   TSC Election Mechanics” in Community </a:t>
            </a:r>
            <a:r>
              <a:rPr lang="en-US" sz="1600" dirty="0" smtClean="0"/>
              <a:t>document </a:t>
            </a:r>
            <a:r>
              <a:rPr lang="en-US" sz="1600" dirty="0" smtClean="0">
                <a:hlinkClick r:id="rId3"/>
              </a:rPr>
              <a:t>https</a:t>
            </a:r>
            <a:r>
              <a:rPr lang="en-US" sz="1600" dirty="0">
                <a:hlinkClick r:id="rId3"/>
              </a:rPr>
              <a:t>://</a:t>
            </a:r>
            <a:r>
              <a:rPr lang="en-US" sz="1600" dirty="0" smtClean="0">
                <a:hlinkClick r:id="rId3"/>
              </a:rPr>
              <a:t>wiki.akraino.org/display/AK/Akraino+Technical+Community+Document#AkrainoTechnicalCommunityDocument-4.4.3TSCElectionMechanics</a:t>
            </a:r>
            <a:endParaRPr lang="en-US" sz="1600" dirty="0"/>
          </a:p>
          <a:p>
            <a:pPr marL="971550" lvl="1" indent="-514350">
              <a:buFont typeface="+mj-lt"/>
              <a:buAutoNum type="alphaUcPeriod"/>
            </a:pPr>
            <a:r>
              <a:rPr lang="en-US" sz="1600" dirty="0"/>
              <a:t>Need TSC volunteers to assist to organize the </a:t>
            </a:r>
            <a:r>
              <a:rPr lang="en-US" sz="1600" dirty="0" smtClean="0"/>
              <a:t>election</a:t>
            </a:r>
          </a:p>
          <a:p>
            <a:pPr marL="971550" lvl="1" indent="-514350">
              <a:buFont typeface="+mj-lt"/>
              <a:buAutoNum type="alphaUcPeriod"/>
            </a:pPr>
            <a:r>
              <a:rPr lang="en-US" sz="1600" dirty="0" smtClean="0"/>
              <a:t>All Candidate Members should self-nominate and fill up the table </a:t>
            </a:r>
            <a:r>
              <a:rPr lang="en-US" sz="1600" dirty="0"/>
              <a:t>entries  </a:t>
            </a:r>
            <a:r>
              <a:rPr lang="en-US" sz="1600" dirty="0" smtClean="0"/>
              <a:t>in </a:t>
            </a:r>
            <a:r>
              <a:rPr lang="en-US" sz="1600" dirty="0" smtClean="0">
                <a:hlinkClick r:id="rId4"/>
              </a:rPr>
              <a:t>https</a:t>
            </a:r>
            <a:r>
              <a:rPr lang="en-US" sz="1600" dirty="0">
                <a:hlinkClick r:id="rId4"/>
              </a:rPr>
              <a:t>://</a:t>
            </a:r>
            <a:r>
              <a:rPr lang="en-US" sz="1600" dirty="0" smtClean="0">
                <a:hlinkClick r:id="rId4"/>
              </a:rPr>
              <a:t>wiki.akraino.org/display/AK/TSC+Member+Election+for+2019-2020</a:t>
            </a:r>
            <a:r>
              <a:rPr lang="en-US" sz="1600" dirty="0" smtClean="0"/>
              <a:t> considering the past 12-month period</a:t>
            </a:r>
          </a:p>
          <a:p>
            <a:pPr marL="971550" lvl="1" indent="-514350">
              <a:buFont typeface="+mj-lt"/>
              <a:buAutoNum type="alphaUcPeriod"/>
            </a:pPr>
            <a:r>
              <a:rPr lang="en-US" sz="1600" dirty="0" smtClean="0"/>
              <a:t>TSC will review and vote to approve candidature following the guidelines in technical charter and technical community document</a:t>
            </a:r>
          </a:p>
          <a:p>
            <a:pPr marL="457200" lvl="1" indent="0">
              <a:buNone/>
            </a:pPr>
            <a:endParaRPr lang="en-US" sz="1600" dirty="0"/>
          </a:p>
          <a:p>
            <a:pPr marL="514350" indent="-514350">
              <a:buFont typeface="+mj-lt"/>
              <a:buAutoNum type="alphaLcParenR"/>
            </a:pPr>
            <a:endParaRPr lang="en-US" b="1" dirty="0"/>
          </a:p>
          <a:p>
            <a:pPr marL="514350" indent="-514350">
              <a:buFont typeface="+mj-lt"/>
              <a:buAutoNum type="alphaLcParenR"/>
            </a:pPr>
            <a:endParaRPr lang="en-US" dirty="0"/>
          </a:p>
        </p:txBody>
      </p:sp>
      <p:sp>
        <p:nvSpPr>
          <p:cNvPr id="4" name="Date Placeholder 3">
            <a:extLst>
              <a:ext uri="{FF2B5EF4-FFF2-40B4-BE49-F238E27FC236}">
                <a16:creationId xmlns:a16="http://schemas.microsoft.com/office/drawing/2014/main" xmlns="" id="{B174B3FB-124E-F342-BD12-0FBC07D0FBF5}"/>
              </a:ext>
            </a:extLst>
          </p:cNvPr>
          <p:cNvSpPr>
            <a:spLocks noGrp="1"/>
          </p:cNvSpPr>
          <p:nvPr>
            <p:ph type="dt" sz="half" idx="2"/>
          </p:nvPr>
        </p:nvSpPr>
        <p:spPr/>
        <p:txBody>
          <a:bodyPr/>
          <a:lstStyle/>
          <a:p>
            <a:fld id="{A832D968-65BA-43C9-AD29-5A3F48D1B46D}" type="datetime1">
              <a:rPr lang="en-US" smtClean="0"/>
              <a:pPr/>
              <a:t>7/25/2019</a:t>
            </a:fld>
            <a:endParaRPr lang="en-US" dirty="0"/>
          </a:p>
        </p:txBody>
      </p:sp>
      <p:sp>
        <p:nvSpPr>
          <p:cNvPr id="5" name="Slide Number Placeholder 4">
            <a:extLst>
              <a:ext uri="{FF2B5EF4-FFF2-40B4-BE49-F238E27FC236}">
                <a16:creationId xmlns:a16="http://schemas.microsoft.com/office/drawing/2014/main" xmlns="" id="{21D15F86-8AD3-8D44-B09D-B0512E2DD177}"/>
              </a:ext>
            </a:extLst>
          </p:cNvPr>
          <p:cNvSpPr>
            <a:spLocks noGrp="1"/>
          </p:cNvSpPr>
          <p:nvPr>
            <p:ph type="sldNum" sz="quarter" idx="4"/>
          </p:nvPr>
        </p:nvSpPr>
        <p:spPr/>
        <p:txBody>
          <a:bodyPr/>
          <a:lstStyle/>
          <a:p>
            <a:fld id="{AD86CF49-6971-4508-8862-A2909EA0DB5B}" type="slidenum">
              <a:rPr lang="en-US" smtClean="0"/>
              <a:pPr/>
              <a:t>4</a:t>
            </a:fld>
            <a:endParaRPr lang="en-US" dirty="0"/>
          </a:p>
        </p:txBody>
      </p:sp>
    </p:spTree>
    <p:extLst>
      <p:ext uri="{BB962C8B-B14F-4D97-AF65-F5344CB8AC3E}">
        <p14:creationId xmlns:p14="http://schemas.microsoft.com/office/powerpoint/2010/main" val="2959553257"/>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Akraino</a:t>
            </a:r>
            <a:r>
              <a:rPr lang="en-US" dirty="0" smtClean="0"/>
              <a:t> Summit (8/19-20) Agenda</a:t>
            </a:r>
            <a:endParaRPr lang="en-US" dirty="0"/>
          </a:p>
        </p:txBody>
      </p:sp>
      <p:sp>
        <p:nvSpPr>
          <p:cNvPr id="3" name="Text Placeholder 2"/>
          <p:cNvSpPr>
            <a:spLocks noGrp="1"/>
          </p:cNvSpPr>
          <p:nvPr>
            <p:ph type="body" idx="1"/>
          </p:nvPr>
        </p:nvSpPr>
        <p:spPr/>
        <p:txBody>
          <a:bodyPr/>
          <a:lstStyle/>
          <a:p>
            <a:pPr marL="50800" indent="0">
              <a:buNone/>
            </a:pPr>
            <a:r>
              <a:rPr lang="en-US" dirty="0"/>
              <a:t>1. R1 blueprints to demo and present their BP</a:t>
            </a:r>
          </a:p>
          <a:p>
            <a:pPr marL="50800" indent="0">
              <a:buNone/>
            </a:pPr>
            <a:r>
              <a:rPr lang="en-US" dirty="0"/>
              <a:t>2. R2 blueprints (in </a:t>
            </a:r>
            <a:r>
              <a:rPr lang="en-US" dirty="0" err="1"/>
              <a:t>dev</a:t>
            </a:r>
            <a:r>
              <a:rPr lang="en-US" dirty="0"/>
              <a:t>) to show case what is coming next</a:t>
            </a:r>
          </a:p>
          <a:p>
            <a:pPr marL="50800" indent="0">
              <a:buNone/>
            </a:pPr>
            <a:r>
              <a:rPr lang="en-US" dirty="0"/>
              <a:t>3. Breakout sessions on technical topics</a:t>
            </a:r>
          </a:p>
          <a:p>
            <a:pPr marL="977900" lvl="2" indent="0">
              <a:buNone/>
            </a:pPr>
            <a:r>
              <a:rPr lang="en-US" sz="2200" dirty="0"/>
              <a:t>a. API</a:t>
            </a:r>
          </a:p>
          <a:p>
            <a:pPr marL="977900" lvl="2" indent="0">
              <a:buNone/>
            </a:pPr>
            <a:r>
              <a:rPr lang="en-US" sz="2200" dirty="0"/>
              <a:t>b. LF Edge project collaborations</a:t>
            </a:r>
          </a:p>
          <a:p>
            <a:pPr marL="977900" lvl="2" indent="0">
              <a:buNone/>
            </a:pPr>
            <a:r>
              <a:rPr lang="en-US" sz="2200" dirty="0"/>
              <a:t>c. Backlog discussion of each BP and Feature projects</a:t>
            </a:r>
          </a:p>
          <a:p>
            <a:pPr marL="977900" lvl="2" indent="0">
              <a:buNone/>
            </a:pPr>
            <a:r>
              <a:rPr lang="en-US" sz="2200" dirty="0"/>
              <a:t>d. Other technical topics</a:t>
            </a:r>
          </a:p>
          <a:p>
            <a:pPr marL="50800" indent="0">
              <a:buNone/>
            </a:pPr>
            <a:r>
              <a:rPr lang="en-US" dirty="0"/>
              <a:t>4</a:t>
            </a:r>
            <a:r>
              <a:rPr lang="en-US" dirty="0" smtClean="0"/>
              <a:t>. Focus on R2 Requirements for Blueprints </a:t>
            </a:r>
            <a:endParaRPr lang="en-US" dirty="0"/>
          </a:p>
          <a:p>
            <a:endParaRPr lang="en-US" dirty="0" smtClean="0"/>
          </a:p>
          <a:p>
            <a:endParaRPr lang="en-US" dirty="0" smtClean="0"/>
          </a:p>
          <a:p>
            <a:endParaRPr lang="en-US" dirty="0" smtClean="0"/>
          </a:p>
        </p:txBody>
      </p:sp>
      <p:sp>
        <p:nvSpPr>
          <p:cNvPr id="4" name="Slide Number Placeholder 3"/>
          <p:cNvSpPr>
            <a:spLocks noGrp="1"/>
          </p:cNvSpPr>
          <p:nvPr>
            <p:ph type="sldNum" idx="12"/>
          </p:nvPr>
        </p:nvSpPr>
        <p:spPr/>
        <p:txBody>
          <a:bodyPr/>
          <a:lstStyle/>
          <a:p>
            <a:fld id="{00000000-1234-1234-1234-123412341234}" type="slidenum">
              <a:rPr lang="en-US" smtClean="0"/>
              <a:pPr/>
              <a:t>5</a:t>
            </a:fld>
            <a:endParaRPr lang="en-US" dirty="0"/>
          </a:p>
        </p:txBody>
      </p:sp>
    </p:spTree>
    <p:extLst>
      <p:ext uri="{BB962C8B-B14F-4D97-AF65-F5344CB8AC3E}">
        <p14:creationId xmlns:p14="http://schemas.microsoft.com/office/powerpoint/2010/main" val="472603893"/>
      </p:ext>
    </p:extLst>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840" y="396181"/>
            <a:ext cx="10933886" cy="490280"/>
          </a:xfrm>
        </p:spPr>
        <p:txBody>
          <a:bodyPr>
            <a:normAutofit fontScale="90000"/>
          </a:bodyPr>
          <a:lstStyle/>
          <a:p>
            <a:r>
              <a:rPr lang="en-US" dirty="0"/>
              <a:t>PTL </a:t>
            </a:r>
            <a:r>
              <a:rPr lang="en-US" dirty="0" smtClean="0"/>
              <a:t>Update</a:t>
            </a:r>
            <a:endParaRPr lang="en-US" dirty="0"/>
          </a:p>
        </p:txBody>
      </p:sp>
      <p:sp>
        <p:nvSpPr>
          <p:cNvPr id="4" name="Date Placeholder 3"/>
          <p:cNvSpPr>
            <a:spLocks noGrp="1"/>
          </p:cNvSpPr>
          <p:nvPr>
            <p:ph type="dt" sz="half" idx="2"/>
          </p:nvPr>
        </p:nvSpPr>
        <p:spPr/>
        <p:txBody>
          <a:bodyPr/>
          <a:lstStyle/>
          <a:p>
            <a:fld id="{A832D968-65BA-43C9-AD29-5A3F48D1B46D}" type="datetime1">
              <a:rPr lang="en-US" smtClean="0"/>
              <a:pPr/>
              <a:t>7/30/2019</a:t>
            </a:fld>
            <a:endParaRPr lang="en-US" dirty="0"/>
          </a:p>
        </p:txBody>
      </p:sp>
      <p:sp>
        <p:nvSpPr>
          <p:cNvPr id="6" name="Slide Number Placeholder 5"/>
          <p:cNvSpPr>
            <a:spLocks noGrp="1"/>
          </p:cNvSpPr>
          <p:nvPr>
            <p:ph type="sldNum" sz="quarter" idx="4"/>
          </p:nvPr>
        </p:nvSpPr>
        <p:spPr/>
        <p:txBody>
          <a:bodyPr/>
          <a:lstStyle/>
          <a:p>
            <a:fld id="{AD86CF49-6971-4508-8862-A2909EA0DB5B}" type="slidenum">
              <a:rPr lang="en-US" smtClean="0"/>
              <a:pPr/>
              <a:t>6</a:t>
            </a:fld>
            <a:endParaRPr lang="en-US" dirty="0"/>
          </a:p>
        </p:txBody>
      </p:sp>
      <p:sp>
        <p:nvSpPr>
          <p:cNvPr id="9" name="Content Placeholder 2">
            <a:extLst>
              <a:ext uri="{FF2B5EF4-FFF2-40B4-BE49-F238E27FC236}">
                <a16:creationId xmlns="" xmlns:a16="http://schemas.microsoft.com/office/drawing/2014/main" id="{6CDA779A-0626-494D-9268-6CA40B1D007E}"/>
              </a:ext>
            </a:extLst>
          </p:cNvPr>
          <p:cNvSpPr>
            <a:spLocks noGrp="1"/>
          </p:cNvSpPr>
          <p:nvPr>
            <p:ph idx="1"/>
          </p:nvPr>
        </p:nvSpPr>
        <p:spPr>
          <a:xfrm>
            <a:off x="624840" y="1335088"/>
            <a:ext cx="10933886" cy="4351338"/>
          </a:xfrm>
        </p:spPr>
        <p:txBody>
          <a:bodyPr>
            <a:normAutofit/>
          </a:bodyPr>
          <a:lstStyle/>
          <a:p>
            <a:endParaRPr lang="en-US" dirty="0"/>
          </a:p>
          <a:p>
            <a:endParaRPr lang="en-US" dirty="0"/>
          </a:p>
        </p:txBody>
      </p:sp>
      <p:sp>
        <p:nvSpPr>
          <p:cNvPr id="7" name="Rectangle 6">
            <a:extLst>
              <a:ext uri="{FF2B5EF4-FFF2-40B4-BE49-F238E27FC236}">
                <a16:creationId xmlns="" xmlns:a16="http://schemas.microsoft.com/office/drawing/2014/main" id="{2F9CE01A-E8FD-4FF9-A592-BE1D110CA065}"/>
              </a:ext>
            </a:extLst>
          </p:cNvPr>
          <p:cNvSpPr/>
          <p:nvPr/>
        </p:nvSpPr>
        <p:spPr>
          <a:xfrm>
            <a:off x="624840" y="1043732"/>
            <a:ext cx="10933886" cy="323165"/>
          </a:xfrm>
          <a:prstGeom prst="rect">
            <a:avLst/>
          </a:prstGeom>
        </p:spPr>
        <p:txBody>
          <a:bodyPr wrap="square">
            <a:spAutoFit/>
          </a:bodyPr>
          <a:lstStyle/>
          <a:p>
            <a:pPr marL="285750" lvl="0" indent="-285750">
              <a:lnSpc>
                <a:spcPct val="100000"/>
              </a:lnSpc>
              <a:spcBef>
                <a:spcPts val="600"/>
              </a:spcBef>
              <a:spcAft>
                <a:spcPts val="600"/>
              </a:spcAft>
              <a:buClr>
                <a:srgbClr val="62379B"/>
              </a:buClr>
              <a:buFont typeface="Gill Sans Light" pitchFamily="50" charset="0"/>
              <a:buChar char="›"/>
            </a:pPr>
            <a:r>
              <a:rPr lang="en-US" sz="1500" dirty="0">
                <a:latin typeface="Arial" panose="020B0604020202020204" pitchFamily="34" charset="0"/>
                <a:cs typeface="Arial" panose="020B0604020202020204" pitchFamily="34" charset="0"/>
              </a:rPr>
              <a:t>PTLs to provide updates on the status of the Blueprints and Feature Projects</a:t>
            </a:r>
          </a:p>
        </p:txBody>
      </p:sp>
      <p:graphicFrame>
        <p:nvGraphicFramePr>
          <p:cNvPr id="8" name="Table 7">
            <a:extLst>
              <a:ext uri="{FF2B5EF4-FFF2-40B4-BE49-F238E27FC236}">
                <a16:creationId xmlns="" xmlns:a16="http://schemas.microsoft.com/office/drawing/2014/main" id="{D8DA3A9B-58F7-4DA0-9C97-76E7E6EEC08D}"/>
              </a:ext>
            </a:extLst>
          </p:cNvPr>
          <p:cNvGraphicFramePr>
            <a:graphicFrameLocks noGrp="1"/>
          </p:cNvGraphicFramePr>
          <p:nvPr>
            <p:extLst/>
          </p:nvPr>
        </p:nvGraphicFramePr>
        <p:xfrm>
          <a:off x="782224" y="1527738"/>
          <a:ext cx="5308025" cy="4824947"/>
        </p:xfrm>
        <a:graphic>
          <a:graphicData uri="http://schemas.openxmlformats.org/drawingml/2006/table">
            <a:tbl>
              <a:tblPr firstRow="1" bandRow="1">
                <a:tableStyleId>{7DF18680-E054-41AD-8BC1-D1AEF772440D}</a:tableStyleId>
              </a:tblPr>
              <a:tblGrid>
                <a:gridCol w="3119839">
                  <a:extLst>
                    <a:ext uri="{9D8B030D-6E8A-4147-A177-3AD203B41FA5}">
                      <a16:colId xmlns="" xmlns:a16="http://schemas.microsoft.com/office/drawing/2014/main" val="20000"/>
                    </a:ext>
                  </a:extLst>
                </a:gridCol>
                <a:gridCol w="2188186">
                  <a:extLst>
                    <a:ext uri="{9D8B030D-6E8A-4147-A177-3AD203B41FA5}">
                      <a16:colId xmlns="" xmlns:a16="http://schemas.microsoft.com/office/drawing/2014/main" val="20001"/>
                    </a:ext>
                  </a:extLst>
                </a:gridCol>
              </a:tblGrid>
              <a:tr h="254386">
                <a:tc>
                  <a:txBody>
                    <a:bodyPr/>
                    <a:lstStyle/>
                    <a:p>
                      <a:pPr algn="ctr"/>
                      <a:r>
                        <a:rPr lang="en-US" sz="1200" dirty="0"/>
                        <a:t>Blueprint</a:t>
                      </a:r>
                    </a:p>
                  </a:txBody>
                  <a:tcPr/>
                </a:tc>
                <a:tc>
                  <a:txBody>
                    <a:bodyPr/>
                    <a:lstStyle/>
                    <a:p>
                      <a:pPr algn="ctr"/>
                      <a:r>
                        <a:rPr lang="en-US" sz="1200" dirty="0"/>
                        <a:t>Winner of PTL Election</a:t>
                      </a:r>
                    </a:p>
                  </a:txBody>
                  <a:tcPr/>
                </a:tc>
                <a:extLst>
                  <a:ext uri="{0D108BD9-81ED-4DB2-BD59-A6C34878D82A}">
                    <a16:rowId xmlns="" xmlns:a16="http://schemas.microsoft.com/office/drawing/2014/main" val="10000"/>
                  </a:ext>
                </a:extLst>
              </a:tr>
              <a:tr h="240997">
                <a:tc>
                  <a:txBody>
                    <a:bodyPr/>
                    <a:lstStyle/>
                    <a:p>
                      <a:r>
                        <a:rPr lang="en-US" sz="1200" dirty="0"/>
                        <a:t>SEBA</a:t>
                      </a:r>
                    </a:p>
                  </a:txBody>
                  <a:tcPr marL="0" marR="0" marT="0" marB="0"/>
                </a:tc>
                <a:tc>
                  <a:txBody>
                    <a:bodyPr/>
                    <a:lstStyle/>
                    <a:p>
                      <a:r>
                        <a:rPr lang="en-US" sz="1200" baseline="0" dirty="0"/>
                        <a:t>Aaron Byrd- AT&amp;T</a:t>
                      </a:r>
                      <a:endParaRPr lang="en-US" sz="1200" dirty="0"/>
                    </a:p>
                  </a:txBody>
                  <a:tcPr marL="0" marR="0" marT="0" marB="0"/>
                </a:tc>
                <a:extLst>
                  <a:ext uri="{0D108BD9-81ED-4DB2-BD59-A6C34878D82A}">
                    <a16:rowId xmlns="" xmlns:a16="http://schemas.microsoft.com/office/drawing/2014/main" val="10001"/>
                  </a:ext>
                </a:extLst>
              </a:tr>
              <a:tr h="240997">
                <a:tc>
                  <a:txBody>
                    <a:bodyPr/>
                    <a:lstStyle/>
                    <a:p>
                      <a:r>
                        <a:rPr lang="en-US" sz="1200" dirty="0"/>
                        <a:t>Serverless</a:t>
                      </a:r>
                    </a:p>
                  </a:txBody>
                  <a:tcPr marL="0" marR="0" marT="0" marB="0"/>
                </a:tc>
                <a:tc>
                  <a:txBody>
                    <a:bodyPr/>
                    <a:lstStyle/>
                    <a:p>
                      <a:r>
                        <a:rPr lang="en-US" sz="1200" dirty="0"/>
                        <a:t>Itamar Eshet- AT&amp;T</a:t>
                      </a:r>
                    </a:p>
                  </a:txBody>
                  <a:tcPr marL="0" marR="0" marT="0" marB="0"/>
                </a:tc>
                <a:extLst>
                  <a:ext uri="{0D108BD9-81ED-4DB2-BD59-A6C34878D82A}">
                    <a16:rowId xmlns="" xmlns:a16="http://schemas.microsoft.com/office/drawing/2014/main" val="10002"/>
                  </a:ext>
                </a:extLst>
              </a:tr>
              <a:tr h="240997">
                <a:tc>
                  <a:txBody>
                    <a:bodyPr/>
                    <a:lstStyle/>
                    <a:p>
                      <a:r>
                        <a:rPr lang="en-US" sz="1200" dirty="0"/>
                        <a:t>Unicycle</a:t>
                      </a:r>
                    </a:p>
                  </a:txBody>
                  <a:tcPr marL="0" marR="0" marT="0" marB="0"/>
                </a:tc>
                <a:tc>
                  <a:txBody>
                    <a:bodyPr/>
                    <a:lstStyle/>
                    <a:p>
                      <a:r>
                        <a:rPr lang="en-US" sz="1200" dirty="0"/>
                        <a:t>David Plunkett- AT&amp;T</a:t>
                      </a:r>
                    </a:p>
                  </a:txBody>
                  <a:tcPr marL="0" marR="0" marT="0" marB="0"/>
                </a:tc>
                <a:extLst>
                  <a:ext uri="{0D108BD9-81ED-4DB2-BD59-A6C34878D82A}">
                    <a16:rowId xmlns="" xmlns:a16="http://schemas.microsoft.com/office/drawing/2014/main" val="10003"/>
                  </a:ext>
                </a:extLst>
              </a:tr>
              <a:tr h="240997">
                <a:tc>
                  <a:txBody>
                    <a:bodyPr/>
                    <a:lstStyle/>
                    <a:p>
                      <a:r>
                        <a:rPr lang="en-US" sz="1200" dirty="0"/>
                        <a:t>Rover</a:t>
                      </a:r>
                    </a:p>
                  </a:txBody>
                  <a:tcPr marL="0" marR="0" marT="0" marB="0"/>
                </a:tc>
                <a:tc>
                  <a:txBody>
                    <a:bodyPr/>
                    <a:lstStyle/>
                    <a:p>
                      <a:r>
                        <a:rPr lang="en-US" sz="1200" dirty="0"/>
                        <a:t>David Plunkett- AT&amp;T</a:t>
                      </a:r>
                    </a:p>
                  </a:txBody>
                  <a:tcPr marL="0" marR="0" marT="0" marB="0"/>
                </a:tc>
                <a:extLst>
                  <a:ext uri="{0D108BD9-81ED-4DB2-BD59-A6C34878D82A}">
                    <a16:rowId xmlns="" xmlns:a16="http://schemas.microsoft.com/office/drawing/2014/main" val="10004"/>
                  </a:ext>
                </a:extLst>
              </a:tr>
              <a:tr h="240997">
                <a:tc>
                  <a:txBody>
                    <a:bodyPr/>
                    <a:lstStyle/>
                    <a:p>
                      <a:r>
                        <a:rPr lang="en-US" sz="1200" dirty="0"/>
                        <a:t>OVS-DPDK</a:t>
                      </a:r>
                    </a:p>
                  </a:txBody>
                  <a:tcPr marL="0" marR="0" marT="0" marB="0"/>
                </a:tc>
                <a:tc>
                  <a:txBody>
                    <a:bodyPr/>
                    <a:lstStyle/>
                    <a:p>
                      <a:r>
                        <a:rPr lang="en-US" sz="1200" dirty="0"/>
                        <a:t>Rakesh Bohra- Ericsson </a:t>
                      </a:r>
                    </a:p>
                  </a:txBody>
                  <a:tcPr marL="0" marR="0" marT="0" marB="0"/>
                </a:tc>
                <a:extLst>
                  <a:ext uri="{0D108BD9-81ED-4DB2-BD59-A6C34878D82A}">
                    <a16:rowId xmlns="" xmlns:a16="http://schemas.microsoft.com/office/drawing/2014/main" val="10005"/>
                  </a:ext>
                </a:extLst>
              </a:tr>
              <a:tr h="240997">
                <a:tc>
                  <a:txBody>
                    <a:bodyPr/>
                    <a:lstStyle/>
                    <a:p>
                      <a:r>
                        <a:rPr lang="en-US" sz="1200" dirty="0"/>
                        <a:t>Tungsten Fabric</a:t>
                      </a:r>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0" dirty="0"/>
                        <a:t>Sukdev Kapur - Juniper</a:t>
                      </a:r>
                    </a:p>
                  </a:txBody>
                  <a:tcPr marL="0" marR="0" marT="0" marB="0"/>
                </a:tc>
                <a:extLst>
                  <a:ext uri="{0D108BD9-81ED-4DB2-BD59-A6C34878D82A}">
                    <a16:rowId xmlns="" xmlns:a16="http://schemas.microsoft.com/office/drawing/2014/main" val="10006"/>
                  </a:ext>
                </a:extLst>
              </a:tr>
              <a:tr h="240997">
                <a:tc>
                  <a:txBody>
                    <a:bodyPr/>
                    <a:lstStyle/>
                    <a:p>
                      <a:r>
                        <a:rPr lang="en-US" sz="1200" dirty="0"/>
                        <a:t>Edge Video</a:t>
                      </a:r>
                      <a:r>
                        <a:rPr lang="en-US" sz="1200" baseline="0" dirty="0"/>
                        <a:t> Processing</a:t>
                      </a:r>
                      <a:endParaRPr lang="en-US" sz="1200" dirty="0"/>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0" baseline="0" dirty="0"/>
                        <a:t>Adnan Saleem- Radisys</a:t>
                      </a:r>
                      <a:endParaRPr lang="en-US" sz="1200" b="0" dirty="0"/>
                    </a:p>
                  </a:txBody>
                  <a:tcPr marL="0" marR="0" marT="0" marB="0"/>
                </a:tc>
                <a:extLst>
                  <a:ext uri="{0D108BD9-81ED-4DB2-BD59-A6C34878D82A}">
                    <a16:rowId xmlns="" xmlns:a16="http://schemas.microsoft.com/office/drawing/2014/main" val="10007"/>
                  </a:ext>
                </a:extLst>
              </a:tr>
              <a:tr h="240997">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effectLst/>
                        </a:rPr>
                        <a:t>Enterprise Edge Lightweight and IoT</a:t>
                      </a:r>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effectLst/>
                        </a:rPr>
                        <a:t>Khemendra Kumar</a:t>
                      </a:r>
                      <a:r>
                        <a:rPr lang="en-US" sz="1200" b="0" dirty="0">
                          <a:effectLst/>
                        </a:rPr>
                        <a:t>-</a:t>
                      </a:r>
                      <a:r>
                        <a:rPr lang="en-US" sz="1200" b="0" baseline="0" dirty="0">
                          <a:effectLst/>
                        </a:rPr>
                        <a:t> Huawei</a:t>
                      </a:r>
                      <a:endParaRPr lang="en-US" sz="1200" dirty="0">
                        <a:effectLst/>
                      </a:endParaRPr>
                    </a:p>
                  </a:txBody>
                  <a:tcPr marL="0" marR="0" marT="0" marB="0"/>
                </a:tc>
                <a:extLst>
                  <a:ext uri="{0D108BD9-81ED-4DB2-BD59-A6C34878D82A}">
                    <a16:rowId xmlns="" xmlns:a16="http://schemas.microsoft.com/office/drawing/2014/main" val="10008"/>
                  </a:ext>
                </a:extLst>
              </a:tr>
              <a:tr h="240997">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effectLst/>
                        </a:rPr>
                        <a:t>ELIOT SD-WAN/WAN Edge/uCPE</a:t>
                      </a:r>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effectLst/>
                        </a:rPr>
                        <a:t>Khemendra Kumar-</a:t>
                      </a:r>
                      <a:r>
                        <a:rPr lang="en-US" sz="1200" baseline="0" dirty="0">
                          <a:effectLst/>
                        </a:rPr>
                        <a:t> Huawei</a:t>
                      </a:r>
                      <a:endParaRPr lang="en-US" sz="1200" dirty="0">
                        <a:effectLst/>
                      </a:endParaRPr>
                    </a:p>
                  </a:txBody>
                  <a:tcPr marL="0" marR="0" marT="0" marB="0"/>
                </a:tc>
                <a:extLst>
                  <a:ext uri="{0D108BD9-81ED-4DB2-BD59-A6C34878D82A}">
                    <a16:rowId xmlns="" xmlns:a16="http://schemas.microsoft.com/office/drawing/2014/main" val="10009"/>
                  </a:ext>
                </a:extLst>
              </a:tr>
              <a:tr h="240997">
                <a:tc>
                  <a:txBody>
                    <a:bodyPr/>
                    <a:lstStyle/>
                    <a:p>
                      <a:r>
                        <a:rPr lang="en-US" sz="1200" dirty="0"/>
                        <a:t>IEC Type 1</a:t>
                      </a:r>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aseline="0" dirty="0"/>
                        <a:t>Trevor Tao (ARM)</a:t>
                      </a:r>
                      <a:endParaRPr lang="en-US" sz="1200" dirty="0"/>
                    </a:p>
                  </a:txBody>
                  <a:tcPr marL="0" marR="0" marT="0" marB="0"/>
                </a:tc>
                <a:extLst>
                  <a:ext uri="{0D108BD9-81ED-4DB2-BD59-A6C34878D82A}">
                    <a16:rowId xmlns="" xmlns:a16="http://schemas.microsoft.com/office/drawing/2014/main" val="10010"/>
                  </a:ext>
                </a:extLst>
              </a:tr>
              <a:tr h="240997">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t>IEC Type 2</a:t>
                      </a:r>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aseline="0" dirty="0"/>
                        <a:t>Xinhuli (VMWare)</a:t>
                      </a:r>
                      <a:endParaRPr lang="en-US" sz="1200" dirty="0"/>
                    </a:p>
                  </a:txBody>
                  <a:tcPr marL="0" marR="0" marT="0" marB="0"/>
                </a:tc>
                <a:extLst>
                  <a:ext uri="{0D108BD9-81ED-4DB2-BD59-A6C34878D82A}">
                    <a16:rowId xmlns="" xmlns:a16="http://schemas.microsoft.com/office/drawing/2014/main" val="10011"/>
                  </a:ext>
                </a:extLst>
              </a:tr>
              <a:tr h="240997">
                <a:tc>
                  <a:txBody>
                    <a:bodyPr/>
                    <a:lstStyle/>
                    <a:p>
                      <a:r>
                        <a:rPr lang="en-US" sz="1200" dirty="0" smtClean="0"/>
                        <a:t>IEC Type</a:t>
                      </a:r>
                      <a:r>
                        <a:rPr lang="en-US" sz="1200" baseline="0" dirty="0" smtClean="0"/>
                        <a:t> 4</a:t>
                      </a:r>
                      <a:endParaRPr lang="en-US" sz="1200" dirty="0"/>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0" dirty="0" err="1" smtClean="0"/>
                        <a:t>Wenping</a:t>
                      </a:r>
                      <a:r>
                        <a:rPr lang="en-US" sz="1200" b="0" baseline="0" smtClean="0"/>
                        <a:t> Ying (HTC)</a:t>
                      </a:r>
                      <a:endParaRPr lang="en-US" sz="1200" b="0" dirty="0"/>
                    </a:p>
                  </a:txBody>
                  <a:tcPr marL="0" marR="0" marT="0" marB="0"/>
                </a:tc>
              </a:tr>
              <a:tr h="240997">
                <a:tc>
                  <a:txBody>
                    <a:bodyPr/>
                    <a:lstStyle/>
                    <a:p>
                      <a:r>
                        <a:rPr lang="en-US" sz="1200" dirty="0"/>
                        <a:t>Industrial</a:t>
                      </a:r>
                      <a:r>
                        <a:rPr lang="en-US" sz="1200" baseline="0" dirty="0"/>
                        <a:t> Edge</a:t>
                      </a:r>
                      <a:endParaRPr lang="en-US" sz="1200" dirty="0"/>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0" dirty="0"/>
                        <a:t>Yolanda Robla – Red Hat</a:t>
                      </a:r>
                    </a:p>
                  </a:txBody>
                  <a:tcPr marL="0" marR="0" marT="0" marB="0"/>
                </a:tc>
                <a:extLst>
                  <a:ext uri="{0D108BD9-81ED-4DB2-BD59-A6C34878D82A}">
                    <a16:rowId xmlns="" xmlns:a16="http://schemas.microsoft.com/office/drawing/2014/main" val="10012"/>
                  </a:ext>
                </a:extLst>
              </a:tr>
              <a:tr h="240997">
                <a:tc>
                  <a:txBody>
                    <a:bodyPr/>
                    <a:lstStyle/>
                    <a:p>
                      <a:r>
                        <a:rPr lang="en-US" sz="1200" dirty="0"/>
                        <a:t>Provider</a:t>
                      </a:r>
                      <a:r>
                        <a:rPr lang="en-US" sz="1200" baseline="0" dirty="0"/>
                        <a:t> Access Edge</a:t>
                      </a:r>
                      <a:endParaRPr lang="en-US" sz="1200" dirty="0"/>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0" dirty="0"/>
                        <a:t>Yolada Robla – Red Hat</a:t>
                      </a:r>
                    </a:p>
                  </a:txBody>
                  <a:tcPr marL="0" marR="0" marT="0" marB="0"/>
                </a:tc>
                <a:extLst>
                  <a:ext uri="{0D108BD9-81ED-4DB2-BD59-A6C34878D82A}">
                    <a16:rowId xmlns="" xmlns:a16="http://schemas.microsoft.com/office/drawing/2014/main" val="10013"/>
                  </a:ext>
                </a:extLst>
              </a:tr>
              <a:tr h="240997">
                <a:tc>
                  <a:txBody>
                    <a:bodyPr/>
                    <a:lstStyle/>
                    <a:p>
                      <a:r>
                        <a:rPr lang="en-US" sz="1200" dirty="0"/>
                        <a:t>Micro MEC</a:t>
                      </a:r>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effectLst/>
                        </a:rPr>
                        <a:t>Tapio Tallgren- Nokia</a:t>
                      </a:r>
                    </a:p>
                  </a:txBody>
                  <a:tcPr marL="0" marR="0" marT="0" marB="0"/>
                </a:tc>
                <a:extLst>
                  <a:ext uri="{0D108BD9-81ED-4DB2-BD59-A6C34878D82A}">
                    <a16:rowId xmlns="" xmlns:a16="http://schemas.microsoft.com/office/drawing/2014/main" val="10014"/>
                  </a:ext>
                </a:extLst>
              </a:tr>
              <a:tr h="240997">
                <a:tc>
                  <a:txBody>
                    <a:bodyPr/>
                    <a:lstStyle/>
                    <a:p>
                      <a:r>
                        <a:rPr lang="en-US" sz="1200" dirty="0"/>
                        <a:t>Radio Edge Cloud</a:t>
                      </a:r>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aseline="0" dirty="0"/>
                        <a:t>Paul Carver- AT&amp;T</a:t>
                      </a:r>
                      <a:endParaRPr lang="en-US" sz="1200" dirty="0"/>
                    </a:p>
                  </a:txBody>
                  <a:tcPr marL="0" marR="0" marT="0" marB="0"/>
                </a:tc>
                <a:extLst>
                  <a:ext uri="{0D108BD9-81ED-4DB2-BD59-A6C34878D82A}">
                    <a16:rowId xmlns="" xmlns:a16="http://schemas.microsoft.com/office/drawing/2014/main" val="10015"/>
                  </a:ext>
                </a:extLst>
              </a:tr>
              <a:tr h="240997">
                <a:tc>
                  <a:txBody>
                    <a:bodyPr/>
                    <a:lstStyle/>
                    <a:p>
                      <a:r>
                        <a:rPr lang="en-US" sz="1200" dirty="0"/>
                        <a:t>Starling</a:t>
                      </a:r>
                      <a:r>
                        <a:rPr lang="en-US" sz="1200" baseline="0" dirty="0"/>
                        <a:t> X</a:t>
                      </a:r>
                      <a:endParaRPr lang="en-US" sz="1200" dirty="0"/>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b="0" dirty="0"/>
                        <a:t>Bill</a:t>
                      </a:r>
                      <a:r>
                        <a:rPr lang="en-US" sz="1200" b="0" baseline="0" dirty="0"/>
                        <a:t> Zvonar- Wind River</a:t>
                      </a:r>
                      <a:endParaRPr lang="en-US" sz="1200" b="0" dirty="0"/>
                    </a:p>
                  </a:txBody>
                  <a:tcPr marL="0" marR="0" marT="0" marB="0"/>
                </a:tc>
                <a:extLst>
                  <a:ext uri="{0D108BD9-81ED-4DB2-BD59-A6C34878D82A}">
                    <a16:rowId xmlns="" xmlns:a16="http://schemas.microsoft.com/office/drawing/2014/main" val="10016"/>
                  </a:ext>
                </a:extLst>
              </a:tr>
              <a:tr h="240997">
                <a:tc>
                  <a:txBody>
                    <a:bodyPr/>
                    <a:lstStyle/>
                    <a:p>
                      <a:r>
                        <a:rPr lang="en-US" sz="1200" dirty="0"/>
                        <a:t>Time Critical Edge</a:t>
                      </a:r>
                    </a:p>
                  </a:txBody>
                  <a:tcPr marL="0" marR="0" marT="0" marB="0"/>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200" dirty="0"/>
                        <a:t>Shane Dewing- Intel </a:t>
                      </a:r>
                    </a:p>
                  </a:txBody>
                  <a:tcPr marL="0" marR="0" marT="0" marB="0"/>
                </a:tc>
                <a:extLst>
                  <a:ext uri="{0D108BD9-81ED-4DB2-BD59-A6C34878D82A}">
                    <a16:rowId xmlns="" xmlns:a16="http://schemas.microsoft.com/office/drawing/2014/main" val="10017"/>
                  </a:ext>
                </a:extLst>
              </a:tr>
              <a:tr h="212681">
                <a:tc>
                  <a:txBody>
                    <a:bodyPr/>
                    <a:lstStyle/>
                    <a:p>
                      <a:r>
                        <a:rPr lang="en-US" sz="1200" dirty="0" smtClean="0"/>
                        <a:t>Connected</a:t>
                      </a:r>
                      <a:r>
                        <a:rPr lang="en-US" sz="1200" baseline="0" dirty="0" smtClean="0"/>
                        <a:t> Vehicle </a:t>
                      </a:r>
                      <a:endParaRPr lang="en-US" sz="1200" dirty="0"/>
                    </a:p>
                  </a:txBody>
                  <a:tcPr marL="0" marR="0" marT="0" marB="0">
                    <a:solidFill>
                      <a:schemeClr val="accent1">
                        <a:lumMod val="20000"/>
                        <a:lumOff val="80000"/>
                      </a:schemeClr>
                    </a:solidFill>
                  </a:tcPr>
                </a:tc>
                <a:tc>
                  <a:txBody>
                    <a:bodyPr/>
                    <a:lstStyle/>
                    <a:p>
                      <a:pPr marL="0" lvl="0" indent="0" algn="l" rtl="0">
                        <a:lnSpc>
                          <a:spcPct val="115000"/>
                        </a:lnSpc>
                        <a:spcBef>
                          <a:spcPts val="0"/>
                        </a:spcBef>
                        <a:spcAft>
                          <a:spcPts val="0"/>
                        </a:spcAft>
                        <a:buNone/>
                      </a:pPr>
                      <a:r>
                        <a:rPr lang="en-US" sz="1200" dirty="0" smtClean="0"/>
                        <a:t>Robert Qiu- Tencent</a:t>
                      </a:r>
                      <a:endParaRPr lang="en-US" sz="1200" dirty="0"/>
                    </a:p>
                  </a:txBody>
                  <a:tcPr marL="0" marR="0" marT="0" marB="0">
                    <a:solidFill>
                      <a:schemeClr val="accent1">
                        <a:lumMod val="20000"/>
                        <a:lumOff val="80000"/>
                      </a:schemeClr>
                    </a:solidFill>
                  </a:tcPr>
                </a:tc>
              </a:tr>
            </a:tbl>
          </a:graphicData>
        </a:graphic>
      </p:graphicFrame>
      <p:graphicFrame>
        <p:nvGraphicFramePr>
          <p:cNvPr id="10" name="Table 9">
            <a:extLst>
              <a:ext uri="{FF2B5EF4-FFF2-40B4-BE49-F238E27FC236}">
                <a16:creationId xmlns="" xmlns:a16="http://schemas.microsoft.com/office/drawing/2014/main" id="{7088F3CE-E03B-4708-A36A-05279ACE1111}"/>
              </a:ext>
            </a:extLst>
          </p:cNvPr>
          <p:cNvGraphicFramePr>
            <a:graphicFrameLocks noGrp="1"/>
          </p:cNvGraphicFramePr>
          <p:nvPr>
            <p:extLst/>
          </p:nvPr>
        </p:nvGraphicFramePr>
        <p:xfrm>
          <a:off x="6433149" y="2901213"/>
          <a:ext cx="5303520" cy="2606040"/>
        </p:xfrm>
        <a:graphic>
          <a:graphicData uri="http://schemas.openxmlformats.org/drawingml/2006/table">
            <a:tbl>
              <a:tblPr firstRow="1" bandRow="1">
                <a:tableStyleId>{7DF18680-E054-41AD-8BC1-D1AEF772440D}</a:tableStyleId>
              </a:tblPr>
              <a:tblGrid>
                <a:gridCol w="3118104">
                  <a:extLst>
                    <a:ext uri="{9D8B030D-6E8A-4147-A177-3AD203B41FA5}">
                      <a16:colId xmlns="" xmlns:a16="http://schemas.microsoft.com/office/drawing/2014/main" val="20000"/>
                    </a:ext>
                  </a:extLst>
                </a:gridCol>
                <a:gridCol w="2185416">
                  <a:extLst>
                    <a:ext uri="{9D8B030D-6E8A-4147-A177-3AD203B41FA5}">
                      <a16:colId xmlns="" xmlns:a16="http://schemas.microsoft.com/office/drawing/2014/main" val="20001"/>
                    </a:ext>
                  </a:extLst>
                </a:gridCol>
              </a:tblGrid>
              <a:tr h="0">
                <a:tc>
                  <a:txBody>
                    <a:bodyPr/>
                    <a:lstStyle/>
                    <a:p>
                      <a:pPr algn="ctr"/>
                      <a:r>
                        <a:rPr lang="en-US" sz="1200" dirty="0"/>
                        <a:t>Feature Project</a:t>
                      </a:r>
                    </a:p>
                  </a:txBody>
                  <a:tcPr/>
                </a:tc>
                <a:tc>
                  <a:txBody>
                    <a:bodyPr/>
                    <a:lstStyle/>
                    <a:p>
                      <a:pPr algn="ctr"/>
                      <a:r>
                        <a:rPr lang="en-US" sz="1200" dirty="0"/>
                        <a:t>Winner of PTL Elected</a:t>
                      </a:r>
                    </a:p>
                  </a:txBody>
                  <a:tcPr/>
                </a:tc>
                <a:extLst>
                  <a:ext uri="{0D108BD9-81ED-4DB2-BD59-A6C34878D82A}">
                    <a16:rowId xmlns="" xmlns:a16="http://schemas.microsoft.com/office/drawing/2014/main" val="10000"/>
                  </a:ext>
                </a:extLst>
              </a:tr>
              <a:tr h="274320">
                <a:tc>
                  <a:txBody>
                    <a:bodyPr/>
                    <a:lstStyle/>
                    <a:p>
                      <a:r>
                        <a:rPr lang="en-US" sz="1200" dirty="0"/>
                        <a:t>Akraino</a:t>
                      </a:r>
                      <a:r>
                        <a:rPr lang="en-US" sz="1200" baseline="0" dirty="0"/>
                        <a:t> Portal</a:t>
                      </a:r>
                      <a:endParaRPr lang="en-US" sz="1200" dirty="0"/>
                    </a:p>
                  </a:txBody>
                  <a:tcPr marL="0" marR="0" marB="0"/>
                </a:tc>
                <a:tc>
                  <a:txBody>
                    <a:bodyPr/>
                    <a:lstStyle/>
                    <a:p>
                      <a:r>
                        <a:rPr lang="en-US" sz="1200" baseline="0" dirty="0"/>
                        <a:t>Mike Hunter – AT&amp;T</a:t>
                      </a:r>
                      <a:endParaRPr lang="en-US" sz="1200" dirty="0"/>
                    </a:p>
                  </a:txBody>
                  <a:tcPr marL="0" marR="0" marB="0"/>
                </a:tc>
                <a:extLst>
                  <a:ext uri="{0D108BD9-81ED-4DB2-BD59-A6C34878D82A}">
                    <a16:rowId xmlns="" xmlns:a16="http://schemas.microsoft.com/office/drawing/2014/main" val="10001"/>
                  </a:ext>
                </a:extLst>
              </a:tr>
              <a:tr h="274320">
                <a:tc>
                  <a:txBody>
                    <a:bodyPr/>
                    <a:lstStyle/>
                    <a:p>
                      <a:r>
                        <a:rPr lang="en-US" sz="1200" dirty="0"/>
                        <a:t>Cluster Health &amp; Overload Monitoring Platform (CHOMP)</a:t>
                      </a:r>
                    </a:p>
                  </a:txBody>
                  <a:tcPr marL="0" marR="0" marB="0"/>
                </a:tc>
                <a:tc>
                  <a:txBody>
                    <a:bodyPr/>
                    <a:lstStyle/>
                    <a:p>
                      <a:r>
                        <a:rPr lang="en-US" sz="1200" baseline="0" dirty="0"/>
                        <a:t>Mike Hunter – AT&amp;T</a:t>
                      </a:r>
                      <a:endParaRPr lang="en-US" sz="1200" dirty="0"/>
                    </a:p>
                  </a:txBody>
                  <a:tcPr marL="0" marR="0" marB="0"/>
                </a:tc>
                <a:extLst>
                  <a:ext uri="{0D108BD9-81ED-4DB2-BD59-A6C34878D82A}">
                    <a16:rowId xmlns="" xmlns:a16="http://schemas.microsoft.com/office/drawing/2014/main" val="10002"/>
                  </a:ext>
                </a:extLst>
              </a:tr>
              <a:tr h="274320">
                <a:tc>
                  <a:txBody>
                    <a:bodyPr/>
                    <a:lstStyle/>
                    <a:p>
                      <a:r>
                        <a:rPr lang="en-US" sz="1200" dirty="0"/>
                        <a:t>Support of OVS-DPK in Airship</a:t>
                      </a:r>
                    </a:p>
                  </a:txBody>
                  <a:tcPr marL="0" marR="0" marB="0"/>
                </a:tc>
                <a:tc>
                  <a:txBody>
                    <a:bodyPr/>
                    <a:lstStyle/>
                    <a:p>
                      <a:r>
                        <a:rPr lang="en-US" sz="1200" dirty="0">
                          <a:effectLst/>
                        </a:rPr>
                        <a:t>Georg Kunz – Ericsson </a:t>
                      </a:r>
                      <a:endParaRPr lang="en-US" sz="1200" dirty="0"/>
                    </a:p>
                  </a:txBody>
                  <a:tcPr marL="0" marR="0" marB="0"/>
                </a:tc>
                <a:extLst>
                  <a:ext uri="{0D108BD9-81ED-4DB2-BD59-A6C34878D82A}">
                    <a16:rowId xmlns="" xmlns:a16="http://schemas.microsoft.com/office/drawing/2014/main" val="10003"/>
                  </a:ext>
                </a:extLst>
              </a:tr>
              <a:tr h="274320">
                <a:tc>
                  <a:txBody>
                    <a:bodyPr/>
                    <a:lstStyle/>
                    <a:p>
                      <a:r>
                        <a:rPr lang="en-US" sz="1200" dirty="0"/>
                        <a:t>Blueprint Validation Framework</a:t>
                      </a:r>
                    </a:p>
                  </a:txBody>
                  <a:tcPr marL="0" marR="0" marB="0"/>
                </a:tc>
                <a:tc>
                  <a:txBody>
                    <a:bodyPr/>
                    <a:lstStyle/>
                    <a:p>
                      <a:r>
                        <a:rPr lang="en-US" sz="1200" dirty="0"/>
                        <a:t>Tapio Tallgren - Nokia</a:t>
                      </a:r>
                    </a:p>
                  </a:txBody>
                  <a:tcPr marL="0" marR="0" marB="0"/>
                </a:tc>
                <a:extLst>
                  <a:ext uri="{0D108BD9-81ED-4DB2-BD59-A6C34878D82A}">
                    <a16:rowId xmlns="" xmlns:a16="http://schemas.microsoft.com/office/drawing/2014/main" val="848639628"/>
                  </a:ext>
                </a:extLst>
              </a:tr>
              <a:tr h="274320">
                <a:tc>
                  <a:txBody>
                    <a:bodyPr/>
                    <a:lstStyle/>
                    <a:p>
                      <a:r>
                        <a:rPr lang="en-US" sz="1200" dirty="0" smtClean="0"/>
                        <a:t>Akraino Profiling</a:t>
                      </a:r>
                      <a:endParaRPr lang="en-US" sz="1200" dirty="0"/>
                    </a:p>
                  </a:txBody>
                  <a:tcPr marL="0" marR="0" marB="0"/>
                </a:tc>
                <a:tc>
                  <a:txBody>
                    <a:bodyPr/>
                    <a:lstStyle/>
                    <a:p>
                      <a:r>
                        <a:rPr lang="en-US" sz="1200" dirty="0" err="1" smtClean="0"/>
                        <a:t>Helloway</a:t>
                      </a:r>
                      <a:r>
                        <a:rPr lang="en-US" sz="1200" dirty="0" smtClean="0"/>
                        <a:t> He</a:t>
                      </a:r>
                      <a:r>
                        <a:rPr lang="en-US" sz="1200" baseline="0" dirty="0" smtClean="0"/>
                        <a:t> - Huawei</a:t>
                      </a:r>
                      <a:endParaRPr lang="en-US" sz="1200" dirty="0"/>
                    </a:p>
                  </a:txBody>
                  <a:tcPr marL="0" marR="0" marB="0"/>
                </a:tc>
              </a:tr>
              <a:tr h="274320">
                <a:tc>
                  <a:txBody>
                    <a:bodyPr/>
                    <a:lstStyle/>
                    <a:p>
                      <a:r>
                        <a:rPr lang="en-US" sz="1200" dirty="0" smtClean="0"/>
                        <a:t>Regional Controller</a:t>
                      </a:r>
                      <a:endParaRPr lang="en-US" sz="1200" dirty="0"/>
                    </a:p>
                  </a:txBody>
                  <a:tcPr marL="0" marR="0" marB="0"/>
                </a:tc>
                <a:tc>
                  <a:txBody>
                    <a:bodyPr/>
                    <a:lstStyle/>
                    <a:p>
                      <a:r>
                        <a:rPr lang="en-US" sz="1200" dirty="0" smtClean="0"/>
                        <a:t>Bob </a:t>
                      </a:r>
                      <a:r>
                        <a:rPr lang="en-US" sz="1200" dirty="0" err="1" smtClean="0"/>
                        <a:t>Eby</a:t>
                      </a:r>
                      <a:r>
                        <a:rPr lang="en-US" sz="1200" baseline="0" dirty="0" smtClean="0"/>
                        <a:t> – AT&amp;T</a:t>
                      </a:r>
                      <a:endParaRPr lang="en-US" sz="1200" dirty="0"/>
                    </a:p>
                  </a:txBody>
                  <a:tcPr marL="0" marR="0" marB="0"/>
                </a:tc>
              </a:tr>
              <a:tr h="274320">
                <a:tc>
                  <a:txBody>
                    <a:bodyPr/>
                    <a:lstStyle/>
                    <a:p>
                      <a:r>
                        <a:rPr lang="en-US" sz="1200" dirty="0" smtClean="0"/>
                        <a:t>API Gateway</a:t>
                      </a:r>
                      <a:endParaRPr lang="en-US" sz="1200" dirty="0"/>
                    </a:p>
                  </a:txBody>
                  <a:tcPr marL="0" marR="0" marB="0"/>
                </a:tc>
                <a:tc>
                  <a:txBody>
                    <a:bodyPr/>
                    <a:lstStyle/>
                    <a:p>
                      <a:r>
                        <a:rPr lang="en-US" sz="1200" dirty="0" smtClean="0"/>
                        <a:t>Thor</a:t>
                      </a:r>
                      <a:r>
                        <a:rPr lang="en-US" sz="1200" baseline="0" dirty="0" smtClean="0"/>
                        <a:t> Chin - </a:t>
                      </a:r>
                      <a:r>
                        <a:rPr lang="en-US" sz="1200" baseline="0" dirty="0" err="1" smtClean="0"/>
                        <a:t>Inwinstack</a:t>
                      </a:r>
                      <a:endParaRPr lang="en-US" sz="1200" dirty="0"/>
                    </a:p>
                  </a:txBody>
                  <a:tcPr marL="0" marR="0" marB="0"/>
                </a:tc>
              </a:tr>
              <a:tr h="274320">
                <a:tc>
                  <a:txBody>
                    <a:bodyPr/>
                    <a:lstStyle/>
                    <a:p>
                      <a:r>
                        <a:rPr lang="en-US" sz="1200" dirty="0" smtClean="0"/>
                        <a:t>MEC API Framework</a:t>
                      </a:r>
                      <a:endParaRPr lang="en-US" sz="1200" dirty="0"/>
                    </a:p>
                  </a:txBody>
                  <a:tcPr marL="0" marR="0" marB="0"/>
                </a:tc>
                <a:tc>
                  <a:txBody>
                    <a:bodyPr/>
                    <a:lstStyle/>
                    <a:p>
                      <a:r>
                        <a:rPr lang="en-US" sz="1200" dirty="0" err="1" smtClean="0"/>
                        <a:t>Lokanath</a:t>
                      </a:r>
                      <a:r>
                        <a:rPr lang="en-US" sz="1200" dirty="0" smtClean="0"/>
                        <a:t> </a:t>
                      </a:r>
                      <a:r>
                        <a:rPr lang="en-US" sz="1200" dirty="0" err="1" smtClean="0"/>
                        <a:t>Padhu</a:t>
                      </a:r>
                      <a:r>
                        <a:rPr lang="en-US" sz="1200" dirty="0" smtClean="0"/>
                        <a:t> - Nokia</a:t>
                      </a:r>
                      <a:endParaRPr lang="en-US" sz="1200" dirty="0"/>
                    </a:p>
                  </a:txBody>
                  <a:tcPr marL="0" marR="0" marB="0"/>
                </a:tc>
              </a:tr>
            </a:tbl>
          </a:graphicData>
        </a:graphic>
      </p:graphicFrame>
      <p:graphicFrame>
        <p:nvGraphicFramePr>
          <p:cNvPr id="13" name="Table 12">
            <a:extLst>
              <a:ext uri="{FF2B5EF4-FFF2-40B4-BE49-F238E27FC236}">
                <a16:creationId xmlns="" xmlns:a16="http://schemas.microsoft.com/office/drawing/2014/main" id="{7088F3CE-E03B-4708-A36A-05279ACE1111}"/>
              </a:ext>
            </a:extLst>
          </p:cNvPr>
          <p:cNvGraphicFramePr>
            <a:graphicFrameLocks noGrp="1"/>
          </p:cNvGraphicFramePr>
          <p:nvPr>
            <p:extLst>
              <p:ext uri="{D42A27DB-BD31-4B8C-83A1-F6EECF244321}">
                <p14:modId xmlns:p14="http://schemas.microsoft.com/office/powerpoint/2010/main" val="3141146479"/>
              </p:ext>
            </p:extLst>
          </p:nvPr>
        </p:nvGraphicFramePr>
        <p:xfrm>
          <a:off x="6247633" y="1524168"/>
          <a:ext cx="5881434" cy="960120"/>
        </p:xfrm>
        <a:graphic>
          <a:graphicData uri="http://schemas.openxmlformats.org/drawingml/2006/table">
            <a:tbl>
              <a:tblPr firstRow="1" bandRow="1">
                <a:tableStyleId>{7DF18680-E054-41AD-8BC1-D1AEF772440D}</a:tableStyleId>
              </a:tblPr>
              <a:tblGrid>
                <a:gridCol w="3118104">
                  <a:extLst>
                    <a:ext uri="{9D8B030D-6E8A-4147-A177-3AD203B41FA5}">
                      <a16:colId xmlns="" xmlns:a16="http://schemas.microsoft.com/office/drawing/2014/main" val="20000"/>
                    </a:ext>
                  </a:extLst>
                </a:gridCol>
                <a:gridCol w="2763330">
                  <a:extLst>
                    <a:ext uri="{9D8B030D-6E8A-4147-A177-3AD203B41FA5}">
                      <a16:colId xmlns="" xmlns:a16="http://schemas.microsoft.com/office/drawing/2014/main" val="20001"/>
                    </a:ext>
                  </a:extLst>
                </a:gridCol>
              </a:tblGrid>
              <a:tr h="0">
                <a:tc>
                  <a:txBody>
                    <a:bodyPr/>
                    <a:lstStyle/>
                    <a:p>
                      <a:pPr algn="ctr"/>
                      <a:r>
                        <a:rPr lang="en-US" sz="1200" dirty="0" smtClean="0"/>
                        <a:t>Blueprint</a:t>
                      </a:r>
                      <a:endParaRPr lang="en-US" sz="1200" dirty="0"/>
                    </a:p>
                  </a:txBody>
                  <a:tcPr/>
                </a:tc>
                <a:tc>
                  <a:txBody>
                    <a:bodyPr/>
                    <a:lstStyle/>
                    <a:p>
                      <a:pPr algn="ctr"/>
                      <a:r>
                        <a:rPr lang="en-US" sz="1200" dirty="0"/>
                        <a:t>Winner of PTL Elected</a:t>
                      </a:r>
                    </a:p>
                  </a:txBody>
                  <a:tcPr/>
                </a:tc>
                <a:extLst>
                  <a:ext uri="{0D108BD9-81ED-4DB2-BD59-A6C34878D82A}">
                    <a16:rowId xmlns="" xmlns:a16="http://schemas.microsoft.com/office/drawing/2014/main" val="10000"/>
                  </a:ext>
                </a:extLst>
              </a:tr>
              <a:tr h="215798">
                <a:tc>
                  <a:txBody>
                    <a:bodyPr/>
                    <a:lstStyle/>
                    <a:p>
                      <a:r>
                        <a:rPr lang="en-US" sz="1200" dirty="0" smtClean="0"/>
                        <a:t>AI/ML and AR/VR</a:t>
                      </a:r>
                      <a:r>
                        <a:rPr lang="en-US" sz="1200" baseline="0" dirty="0" smtClean="0"/>
                        <a:t> Apps for Edge</a:t>
                      </a:r>
                      <a:endParaRPr lang="en-US" sz="1200" dirty="0"/>
                    </a:p>
                  </a:txBody>
                  <a:tcPr marL="0" marR="0" marB="0"/>
                </a:tc>
                <a:tc>
                  <a:txBody>
                    <a:bodyPr/>
                    <a:lstStyle/>
                    <a:p>
                      <a:r>
                        <a:rPr lang="en-US" sz="1200" baseline="0" dirty="0" smtClean="0"/>
                        <a:t>Vikram Siwach - </a:t>
                      </a:r>
                      <a:r>
                        <a:rPr lang="en-US" sz="1200" baseline="0" dirty="0" err="1" smtClean="0"/>
                        <a:t>MobiledgeX</a:t>
                      </a:r>
                      <a:endParaRPr lang="en-US" sz="1200" dirty="0"/>
                    </a:p>
                  </a:txBody>
                  <a:tcPr marL="0" marR="0" marB="0"/>
                </a:tc>
                <a:extLst>
                  <a:ext uri="{0D108BD9-81ED-4DB2-BD59-A6C34878D82A}">
                    <a16:rowId xmlns="" xmlns:a16="http://schemas.microsoft.com/office/drawing/2014/main" val="10002"/>
                  </a:ext>
                </a:extLst>
              </a:tr>
              <a:tr h="215798">
                <a:tc>
                  <a:txBody>
                    <a:bodyPr/>
                    <a:lstStyle/>
                    <a:p>
                      <a:r>
                        <a:rPr lang="en-US" sz="1200" dirty="0" smtClean="0"/>
                        <a:t>Integrated Cloud Native NFV/App Stack</a:t>
                      </a:r>
                      <a:endParaRPr lang="en-US" sz="1200" dirty="0"/>
                    </a:p>
                  </a:txBody>
                  <a:tcPr marL="0" marR="0" marB="0"/>
                </a:tc>
                <a:tc>
                  <a:txBody>
                    <a:bodyPr/>
                    <a:lstStyle/>
                    <a:p>
                      <a:r>
                        <a:rPr lang="en-US" sz="1200" dirty="0" err="1" smtClean="0"/>
                        <a:t>Kuralamudhan</a:t>
                      </a:r>
                      <a:r>
                        <a:rPr lang="en-US" sz="1200" dirty="0" smtClean="0"/>
                        <a:t> </a:t>
                      </a:r>
                      <a:r>
                        <a:rPr lang="en-US" sz="1200" dirty="0" err="1" smtClean="0"/>
                        <a:t>Ramakrishnan</a:t>
                      </a:r>
                      <a:r>
                        <a:rPr lang="en-US" sz="1200" baseline="0" dirty="0" smtClean="0"/>
                        <a:t> - </a:t>
                      </a:r>
                      <a:r>
                        <a:rPr lang="en-US" sz="1200" dirty="0" smtClean="0"/>
                        <a:t> Intel</a:t>
                      </a:r>
                      <a:endParaRPr lang="en-US" sz="1200" dirty="0"/>
                    </a:p>
                  </a:txBody>
                  <a:tcPr marL="0" marR="0" marB="0"/>
                </a:tc>
              </a:tr>
              <a:tr h="215798">
                <a:tc>
                  <a:txBody>
                    <a:bodyPr/>
                    <a:lstStyle/>
                    <a:p>
                      <a:r>
                        <a:rPr lang="en-US" sz="1200" dirty="0" smtClean="0"/>
                        <a:t>ELIOT </a:t>
                      </a:r>
                      <a:r>
                        <a:rPr lang="en-US" sz="1200" dirty="0" err="1" smtClean="0"/>
                        <a:t>AIoT</a:t>
                      </a:r>
                      <a:r>
                        <a:rPr lang="en-US" sz="1200" dirty="0" smtClean="0"/>
                        <a:t> in Smart Office Blueprint</a:t>
                      </a:r>
                      <a:endParaRPr lang="en-US" sz="1200" dirty="0"/>
                    </a:p>
                  </a:txBody>
                  <a:tcPr marL="0" marR="0" marB="0"/>
                </a:tc>
                <a:tc>
                  <a:txBody>
                    <a:bodyPr/>
                    <a:lstStyle/>
                    <a:p>
                      <a:endParaRPr lang="en-US" sz="1200" dirty="0"/>
                    </a:p>
                  </a:txBody>
                  <a:tcPr marL="0" marR="0" marB="0"/>
                </a:tc>
              </a:tr>
            </a:tbl>
          </a:graphicData>
        </a:graphic>
      </p:graphicFrame>
    </p:spTree>
    <p:extLst>
      <p:ext uri="{BB962C8B-B14F-4D97-AF65-F5344CB8AC3E}">
        <p14:creationId xmlns:p14="http://schemas.microsoft.com/office/powerpoint/2010/main" val="2538194097"/>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Akraino">
      <a:dk1>
        <a:srgbClr val="3F3F3F"/>
      </a:dk1>
      <a:lt1>
        <a:srgbClr val="FFFFFF"/>
      </a:lt1>
      <a:dk2>
        <a:srgbClr val="201747"/>
      </a:dk2>
      <a:lt2>
        <a:srgbClr val="FFFFFF"/>
      </a:lt2>
      <a:accent1>
        <a:srgbClr val="9164CC"/>
      </a:accent1>
      <a:accent2>
        <a:srgbClr val="10CFC9"/>
      </a:accent2>
      <a:accent3>
        <a:srgbClr val="47339D"/>
      </a:accent3>
      <a:accent4>
        <a:srgbClr val="10CFC9"/>
      </a:accent4>
      <a:accent5>
        <a:srgbClr val="9164CC"/>
      </a:accent5>
      <a:accent6>
        <a:srgbClr val="47339D"/>
      </a:accent6>
      <a:hlink>
        <a:srgbClr val="9164CC"/>
      </a:hlink>
      <a:folHlink>
        <a:srgbClr val="10CFC9"/>
      </a:folHlink>
    </a:clrScheme>
    <a:fontScheme name="The Linux Foundation">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Akraino">
      <a:dk1>
        <a:srgbClr val="3F3F3F"/>
      </a:dk1>
      <a:lt1>
        <a:srgbClr val="FFFFFF"/>
      </a:lt1>
      <a:dk2>
        <a:srgbClr val="201747"/>
      </a:dk2>
      <a:lt2>
        <a:srgbClr val="FFFFFF"/>
      </a:lt2>
      <a:accent1>
        <a:srgbClr val="9164CC"/>
      </a:accent1>
      <a:accent2>
        <a:srgbClr val="10CFC9"/>
      </a:accent2>
      <a:accent3>
        <a:srgbClr val="47339D"/>
      </a:accent3>
      <a:accent4>
        <a:srgbClr val="10CFC9"/>
      </a:accent4>
      <a:accent5>
        <a:srgbClr val="9164CC"/>
      </a:accent5>
      <a:accent6>
        <a:srgbClr val="47339D"/>
      </a:accent6>
      <a:hlink>
        <a:srgbClr val="9164CC"/>
      </a:hlink>
      <a:folHlink>
        <a:srgbClr val="10CF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90988</TotalTime>
  <Words>585</Words>
  <Application>Microsoft Office PowerPoint</Application>
  <PresentationFormat>Widescreen</PresentationFormat>
  <Paragraphs>156</Paragraphs>
  <Slides>6</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6</vt:i4>
      </vt:variant>
    </vt:vector>
  </HeadingPairs>
  <TitlesOfParts>
    <vt:vector size="14" baseType="lpstr">
      <vt:lpstr>Arial</vt:lpstr>
      <vt:lpstr>Calibri</vt:lpstr>
      <vt:lpstr>Gill Sans</vt:lpstr>
      <vt:lpstr>Gill Sans Light</vt:lpstr>
      <vt:lpstr>Helvetica Neue</vt:lpstr>
      <vt:lpstr>HelveticaNeueLT Pro 35 Th</vt:lpstr>
      <vt:lpstr>Office Theme</vt:lpstr>
      <vt:lpstr>1_Office Theme</vt:lpstr>
      <vt:lpstr>  Meeting of the Technical Steering Committee of the Akraino Edge Stack Project</vt:lpstr>
      <vt:lpstr>TSC Voting Member Roll Call</vt:lpstr>
      <vt:lpstr>Agenda</vt:lpstr>
      <vt:lpstr>TSC Member Election Process On-Going  </vt:lpstr>
      <vt:lpstr>Akraino Summit (8/19-20) Agenda</vt:lpstr>
      <vt:lpstr>PTL Update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dc:creator>
  <cp:keywords>CTPClassification=CTP_NT</cp:keywords>
  <cp:lastModifiedBy>KATARIA, DEEPAK</cp:lastModifiedBy>
  <cp:revision>1015</cp:revision>
  <cp:lastPrinted>2019-03-21T15:25:53Z</cp:lastPrinted>
  <dcterms:created xsi:type="dcterms:W3CDTF">2017-07-27T01:24:04Z</dcterms:created>
  <dcterms:modified xsi:type="dcterms:W3CDTF">2019-07-30T15:28:10Z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32f33799-7fd1-459e-ab92-d42deee7e66b</vt:lpwstr>
  </property>
  <property fmtid="{D5CDD505-2E9C-101B-9397-08002B2CF9AE}" pid="3" name="CTP_TimeStamp">
    <vt:lpwstr>2019-02-04 23:49:19Z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