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5" r:id="rId2"/>
    <p:sldId id="280" r:id="rId3"/>
    <p:sldId id="1128" r:id="rId4"/>
    <p:sldId id="1191" r:id="rId5"/>
    <p:sldId id="1174" r:id="rId6"/>
    <p:sldId id="1192" r:id="rId7"/>
    <p:sldId id="1177" r:id="rId8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raig" initials="cr" lastIdx="1" clrIdx="0">
    <p:extLst>
      <p:ext uri="{19B8F6BF-5375-455C-9EA6-DF929625EA0E}">
        <p15:presenceInfo xmlns:p15="http://schemas.microsoft.com/office/powerpoint/2012/main" userId="Crai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10CFC9"/>
    <a:srgbClr val="9164CC"/>
    <a:srgbClr val="62379B"/>
    <a:srgbClr val="00183C"/>
    <a:srgbClr val="168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36" autoAdjust="0"/>
    <p:restoredTop sz="83304"/>
  </p:normalViewPr>
  <p:slideViewPr>
    <p:cSldViewPr snapToGrid="0">
      <p:cViewPr varScale="1">
        <p:scale>
          <a:sx n="122" d="100"/>
          <a:sy n="122" d="100"/>
        </p:scale>
        <p:origin x="23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2"/>
        <a:sy n="1" d="2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22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19" cy="481728"/>
          </a:xfrm>
          <a:prstGeom prst="rect">
            <a:avLst/>
          </a:prstGeom>
        </p:spPr>
        <p:txBody>
          <a:bodyPr vert="horz" lIns="96611" tIns="48305" rIns="96611" bIns="48305" rtlCol="0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588" y="1"/>
            <a:ext cx="3169919" cy="481728"/>
          </a:xfrm>
          <a:prstGeom prst="rect">
            <a:avLst/>
          </a:prstGeom>
        </p:spPr>
        <p:txBody>
          <a:bodyPr vert="horz" lIns="96611" tIns="48305" rIns="96611" bIns="48305" rtlCol="0"/>
          <a:lstStyle>
            <a:lvl1pPr algn="r">
              <a:defRPr sz="1400"/>
            </a:lvl1pPr>
          </a:lstStyle>
          <a:p>
            <a:fld id="{F85BD138-B943-41D0-AA25-3E31E4B54343}" type="datetimeFigureOut">
              <a:rPr lang="en-US" smtClean="0"/>
              <a:t>4/19/19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119474"/>
            <a:ext cx="3169919" cy="481726"/>
          </a:xfrm>
          <a:prstGeom prst="rect">
            <a:avLst/>
          </a:prstGeom>
        </p:spPr>
        <p:txBody>
          <a:bodyPr vert="horz" lIns="96611" tIns="48305" rIns="96611" bIns="48305" rtlCol="0" anchor="b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19" cy="481726"/>
          </a:xfrm>
          <a:prstGeom prst="rect">
            <a:avLst/>
          </a:prstGeom>
        </p:spPr>
        <p:txBody>
          <a:bodyPr vert="horz" lIns="96611" tIns="48305" rIns="96611" bIns="48305" rtlCol="0" anchor="b"/>
          <a:lstStyle>
            <a:lvl1pPr algn="r">
              <a:defRPr sz="14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19" cy="481728"/>
          </a:xfrm>
          <a:prstGeom prst="rect">
            <a:avLst/>
          </a:prstGeom>
        </p:spPr>
        <p:txBody>
          <a:bodyPr vert="horz" lIns="96611" tIns="48305" rIns="96611" bIns="48305" rtlCol="0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19" cy="481728"/>
          </a:xfrm>
          <a:prstGeom prst="rect">
            <a:avLst/>
          </a:prstGeom>
        </p:spPr>
        <p:txBody>
          <a:bodyPr vert="horz" lIns="96611" tIns="48305" rIns="96611" bIns="48305" rtlCol="0"/>
          <a:lstStyle>
            <a:lvl1pPr algn="r">
              <a:defRPr sz="1400"/>
            </a:lvl1pPr>
          </a:lstStyle>
          <a:p>
            <a:fld id="{663A98FF-CEE4-BE40-BBB8-249814B584D6}" type="datetimeFigureOut">
              <a:rPr lang="en-US" smtClean="0"/>
              <a:t>4/19/19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1" tIns="48305" rIns="96611" bIns="4830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8"/>
            <a:ext cx="5852160" cy="3780473"/>
          </a:xfrm>
          <a:prstGeom prst="rect">
            <a:avLst/>
          </a:prstGeom>
        </p:spPr>
        <p:txBody>
          <a:bodyPr vert="horz" lIns="96611" tIns="48305" rIns="96611" bIns="4830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474"/>
            <a:ext cx="3169919" cy="481726"/>
          </a:xfrm>
          <a:prstGeom prst="rect">
            <a:avLst/>
          </a:prstGeom>
        </p:spPr>
        <p:txBody>
          <a:bodyPr vert="horz" lIns="96611" tIns="48305" rIns="96611" bIns="48305" rtlCol="0" anchor="b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19" cy="481726"/>
          </a:xfrm>
          <a:prstGeom prst="rect">
            <a:avLst/>
          </a:prstGeom>
        </p:spPr>
        <p:txBody>
          <a:bodyPr vert="horz" lIns="96611" tIns="48305" rIns="96611" bIns="48305" rtlCol="0" anchor="b"/>
          <a:lstStyle>
            <a:lvl1pPr algn="r">
              <a:defRPr sz="14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2D878-8859-B349-94EB-3599A699A3A0}" type="slidenum">
              <a:rPr lang="en-US" smtClean="0">
                <a:uFillTx/>
              </a:rPr>
              <a:t>2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66843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2D878-8859-B349-94EB-3599A699A3A0}" type="slidenum">
              <a:rPr lang="en-US" smtClean="0">
                <a:uFillTx/>
              </a:rPr>
              <a:t>7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52123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A48134-C943-4929-B45C-849C7397FA2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0" y="5325511"/>
            <a:ext cx="3137859" cy="83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0969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rgbClr val="9164C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BCDC140-9FA0-417D-A018-D99C83F9C8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4339FC8-21B9-489A-B2D3-B7444F9990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693ABE0-A0B6-4F88-9684-5E54C8A6B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F01D788-97B0-48EB-B4D4-50C3737719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66703" y="5769842"/>
            <a:ext cx="1658593" cy="42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8608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chemeClr val="accent6">
              <a:lumMod val="50000"/>
              <a:alpha val="95000"/>
            </a:schemeClr>
          </a:solidFill>
        </p:spPr>
        <p:txBody>
          <a:bodyPr lIns="457200" tIns="457200" rIns="228600" bIns="457200"/>
          <a:lstStyle>
            <a:lvl1pPr>
              <a:buClr>
                <a:srgbClr val="9164CC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9164CC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9164CC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9164CC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9164CC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5CF86E0-97AB-4883-9F10-AE8D94E17F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27E4A94F-8C29-410F-940B-C3108FBCA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chemeClr val="accent6">
              <a:lumMod val="50000"/>
              <a:alpha val="95000"/>
            </a:schemeClr>
          </a:solidFill>
        </p:spPr>
        <p:txBody>
          <a:bodyPr lIns="457200" tIns="457200" rIns="228600" bIns="457200"/>
          <a:lstStyle>
            <a:lvl1pPr>
              <a:buClr>
                <a:srgbClr val="9164CC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9164CC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9164CC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9164CC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9164CC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B3F979A-C0B5-416F-B110-94A4CDCA03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AF2710D8-BA20-4C30-8B07-91183351D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DAEDFB0-487B-4013-B4F5-05DF131260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3D72506-696A-442E-9FC9-25223E6DC6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19FA49D-8F8D-453C-A89E-BF93E02535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251779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 Dark Background"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0CFC9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buClr>
                <a:srgbClr val="9164CC"/>
              </a:buClr>
              <a:defRPr sz="2800">
                <a:solidFill>
                  <a:schemeClr val="bg1"/>
                </a:solidFill>
              </a:defRPr>
            </a:lvl1pPr>
            <a:lvl2pPr>
              <a:buClr>
                <a:srgbClr val="9164CC"/>
              </a:buClr>
              <a:defRPr sz="2600">
                <a:solidFill>
                  <a:schemeClr val="bg1"/>
                </a:solidFill>
              </a:defRPr>
            </a:lvl2pPr>
            <a:lvl3pPr>
              <a:buClr>
                <a:srgbClr val="9164CC"/>
              </a:buClr>
              <a:defRPr sz="2400">
                <a:solidFill>
                  <a:schemeClr val="bg1"/>
                </a:solidFill>
              </a:defRPr>
            </a:lvl3pPr>
            <a:lvl4pPr>
              <a:buClr>
                <a:srgbClr val="9164CC"/>
              </a:buClr>
              <a:defRPr sz="2200">
                <a:solidFill>
                  <a:schemeClr val="bg1"/>
                </a:solidFill>
              </a:defRPr>
            </a:lvl4pPr>
            <a:lvl5pPr>
              <a:buClr>
                <a:srgbClr val="9164CC"/>
              </a:buCl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9164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20F47C1-CBAE-4454-87C8-998F1AA9DD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5654409-AACF-4971-AB64-3879269B58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B43AAE-E0BD-4F53-8780-DF73E739CE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39" y="6053712"/>
            <a:ext cx="1650981" cy="43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60B18-932F-D34C-8A08-A545FCFCA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800"/>
            <a:ext cx="10515600" cy="47291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2AF5C-6655-C44C-98FB-EA4E65F96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C5AC-C530-4F46-8412-EE11A8211963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383EA-0204-E947-9D0A-A8E9BF08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3DF48-EB01-B041-A58C-13C2F56C1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C31-1E9C-064D-AB06-6BCE80E039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325E86D1-A57F-0445-9C47-310302208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0406"/>
            <a:ext cx="10515600" cy="5334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>
                <a:uFillTx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0641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9164C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buClr>
                <a:srgbClr val="9164CC"/>
              </a:buClr>
              <a:defRPr sz="2800"/>
            </a:lvl1pPr>
            <a:lvl2pPr>
              <a:buClr>
                <a:srgbClr val="9164CC"/>
              </a:buClr>
              <a:defRPr sz="2600"/>
            </a:lvl2pPr>
            <a:lvl3pPr>
              <a:buClr>
                <a:srgbClr val="9164CC"/>
              </a:buClr>
              <a:defRPr sz="2400"/>
            </a:lvl3pPr>
            <a:lvl4pPr>
              <a:buClr>
                <a:srgbClr val="9164CC"/>
              </a:buClr>
              <a:defRPr sz="2200"/>
            </a:lvl4pPr>
            <a:lvl5pPr>
              <a:buClr>
                <a:srgbClr val="9164CC"/>
              </a:buCl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9164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90A7C50-C026-4BB0-94DA-6B0462D499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BF3C40A9-69A5-4C1C-95D0-1E8277E7F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0AE23D3-3CCC-4E76-AE32-588AACA62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425" y="6583680"/>
            <a:ext cx="968983" cy="25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1724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9164C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9164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4AEE48C-2A9B-4ABF-9700-668BD90F13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1BE41AA-DA33-4ACF-9928-1C247DF291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86011FF-808E-4944-8B46-4AD9797BC2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7244" y="6063760"/>
            <a:ext cx="1658593" cy="42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9164C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buClr>
                <a:srgbClr val="9164CC"/>
              </a:buClr>
              <a:defRPr sz="2800"/>
            </a:lvl1pPr>
            <a:lvl2pPr>
              <a:buClr>
                <a:srgbClr val="9164CC"/>
              </a:buClr>
              <a:defRPr sz="2600"/>
            </a:lvl2pPr>
            <a:lvl3pPr>
              <a:buClr>
                <a:srgbClr val="9164CC"/>
              </a:buClr>
              <a:defRPr sz="2400"/>
            </a:lvl3pPr>
            <a:lvl4pPr>
              <a:buClr>
                <a:srgbClr val="9164CC"/>
              </a:buClr>
              <a:defRPr sz="2200"/>
            </a:lvl4pPr>
            <a:lvl5pPr>
              <a:buClr>
                <a:srgbClr val="9164CC"/>
              </a:buCl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9164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CE53280-C860-4924-A14D-C66DADC742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7E96D4B-FBF5-4609-84C6-8797C73427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CFBF1C9-D8F4-42D1-9025-2B1148455A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7244" y="6063760"/>
            <a:ext cx="1658593" cy="42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9164C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buClr>
                <a:srgbClr val="9164CC"/>
              </a:buClr>
              <a:defRPr/>
            </a:lvl1pPr>
            <a:lvl2pPr algn="ctr">
              <a:buClr>
                <a:srgbClr val="9164CC"/>
              </a:buClr>
              <a:defRPr/>
            </a:lvl2pPr>
            <a:lvl3pPr algn="ctr">
              <a:buClr>
                <a:srgbClr val="9164CC"/>
              </a:buClr>
              <a:defRPr/>
            </a:lvl3pPr>
            <a:lvl4pPr algn="ctr">
              <a:buClr>
                <a:srgbClr val="9164CC"/>
              </a:buClr>
              <a:defRPr/>
            </a:lvl4pPr>
            <a:lvl5pPr algn="ctr">
              <a:buClr>
                <a:srgbClr val="9164CC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2EA10CDC-6AFB-4B9D-B135-626BAF7DCF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E3BA71B-E579-418A-B129-5181CB068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FFAA57A-9E75-41AF-81BB-7E13BE69C6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66703" y="5769842"/>
            <a:ext cx="1658593" cy="42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9164C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buClr>
                <a:srgbClr val="9164CC"/>
              </a:buClr>
              <a:defRPr sz="2800"/>
            </a:lvl1pPr>
            <a:lvl2pPr>
              <a:buClr>
                <a:srgbClr val="9164CC"/>
              </a:buClr>
              <a:defRPr sz="2600"/>
            </a:lvl2pPr>
            <a:lvl3pPr>
              <a:buClr>
                <a:srgbClr val="9164CC"/>
              </a:buClr>
              <a:defRPr sz="2400"/>
            </a:lvl3pPr>
            <a:lvl4pPr>
              <a:buClr>
                <a:srgbClr val="9164CC"/>
              </a:buClr>
              <a:defRPr sz="2200"/>
            </a:lvl4pPr>
            <a:lvl5pPr>
              <a:buClr>
                <a:srgbClr val="9164CC"/>
              </a:buCl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9164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buClr>
                <a:srgbClr val="9164CC"/>
              </a:buClr>
              <a:defRPr sz="2800"/>
            </a:lvl1pPr>
            <a:lvl2pPr>
              <a:buClr>
                <a:srgbClr val="9164CC"/>
              </a:buClr>
              <a:defRPr sz="2600"/>
            </a:lvl2pPr>
            <a:lvl3pPr>
              <a:buClr>
                <a:srgbClr val="9164CC"/>
              </a:buClr>
              <a:defRPr sz="2400"/>
            </a:lvl3pPr>
            <a:lvl4pPr>
              <a:buClr>
                <a:srgbClr val="9164CC"/>
              </a:buClr>
              <a:defRPr sz="2200"/>
            </a:lvl4pPr>
            <a:lvl5pPr>
              <a:buClr>
                <a:srgbClr val="9164CC"/>
              </a:buCl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23A0C630-FED6-4931-906D-B621594D8A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23E2E9C9-C090-4DB4-8958-D31961A2F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7244" y="6063760"/>
            <a:ext cx="1658593" cy="42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9164C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buClr>
                <a:srgbClr val="9164CC"/>
              </a:buClr>
              <a:defRPr/>
            </a:lvl1pPr>
            <a:lvl2pPr algn="ctr">
              <a:buClr>
                <a:srgbClr val="9164CC"/>
              </a:buClr>
              <a:defRPr/>
            </a:lvl2pPr>
            <a:lvl3pPr algn="ctr">
              <a:buClr>
                <a:srgbClr val="9164CC"/>
              </a:buClr>
              <a:defRPr/>
            </a:lvl3pPr>
            <a:lvl4pPr algn="ctr">
              <a:buClr>
                <a:srgbClr val="9164CC"/>
              </a:buClr>
              <a:defRPr/>
            </a:lvl4pPr>
            <a:lvl5pPr algn="ctr">
              <a:buClr>
                <a:srgbClr val="9164CC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26D79EC-9B72-405F-B366-9E3BE09049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CD19FC4-7454-44C1-9C7C-3316BFF21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ED456EC-7D50-4461-9FD5-E028928E8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66703" y="5769842"/>
            <a:ext cx="1658593" cy="42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Dark Background"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rgbClr val="10CFC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buClr>
                <a:srgbClr val="9164CC"/>
              </a:buClr>
              <a:defRPr>
                <a:solidFill>
                  <a:schemeClr val="bg1"/>
                </a:solidFill>
              </a:defRPr>
            </a:lvl1pPr>
            <a:lvl2pPr algn="ctr">
              <a:buClr>
                <a:srgbClr val="9164CC"/>
              </a:buClr>
              <a:defRPr>
                <a:solidFill>
                  <a:schemeClr val="bg1"/>
                </a:solidFill>
              </a:defRPr>
            </a:lvl2pPr>
            <a:lvl3pPr algn="ctr">
              <a:buClr>
                <a:srgbClr val="9164CC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rgbClr val="9164CC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rgbClr val="9164CC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D3F0733-1A4A-49D2-B640-6B34E6EEEE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E60D110-B8E5-4FDD-B47E-3724C8AC95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5A52BD-F495-4F47-A893-831619717A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703" y="5765307"/>
            <a:ext cx="1668450" cy="44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Dark"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rgbClr val="10CFC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E6E3019-636F-413E-A0C2-6D91CB44C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9C17682-0CBA-44C9-B14F-6964DD69B1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930B09-7B15-4EC6-A1C0-A8CF0CA3A9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703" y="5765307"/>
            <a:ext cx="1668450" cy="44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172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32D968-65BA-43C9-AD29-5A3F48D1B46D}" type="datetime1">
              <a:rPr lang="en-US" smtClean="0"/>
              <a:pPr/>
              <a:t>4/19/19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The Linux Foundation Internal Use Only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6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1" r:id="rId3"/>
    <p:sldLayoutId id="2147483661" r:id="rId4"/>
    <p:sldLayoutId id="2147483660" r:id="rId5"/>
    <p:sldLayoutId id="2147483664" r:id="rId6"/>
    <p:sldLayoutId id="2147483666" r:id="rId7"/>
    <p:sldLayoutId id="2147483662" r:id="rId8"/>
    <p:sldLayoutId id="2147483668" r:id="rId9"/>
    <p:sldLayoutId id="2147483669" r:id="rId10"/>
    <p:sldLayoutId id="2147483655" r:id="rId11"/>
    <p:sldLayoutId id="2147483667" r:id="rId12"/>
    <p:sldLayoutId id="2147483665" r:id="rId13"/>
    <p:sldLayoutId id="2147483670" r:id="rId14"/>
    <p:sldLayoutId id="2147483672" r:id="rId15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9164CC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9164CC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9164CC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9164CC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9164CC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CB41C8E-B462-4C48-B62A-9744316D83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85145"/>
            <a:ext cx="8638309" cy="2387600"/>
          </a:xfrm>
        </p:spPr>
        <p:txBody>
          <a:bodyPr>
            <a:normAutofit/>
          </a:bodyPr>
          <a:lstStyle/>
          <a:p>
            <a:br>
              <a:rPr lang="en-US" dirty="0"/>
            </a:br>
            <a:r>
              <a:rPr lang="en-US" dirty="0"/>
              <a:t>TSC Developer API Subcommittee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1A03C3AF-01B6-42FE-9F6E-32ACA2C6A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2772745"/>
            <a:ext cx="10031084" cy="2050464"/>
          </a:xfrm>
        </p:spPr>
        <p:txBody>
          <a:bodyPr>
            <a:normAutofit/>
          </a:bodyPr>
          <a:lstStyle/>
          <a:p>
            <a:r>
              <a:rPr lang="en-US" dirty="0"/>
              <a:t>April, 19, 2019</a:t>
            </a:r>
          </a:p>
        </p:txBody>
      </p:sp>
    </p:spTree>
    <p:extLst>
      <p:ext uri="{BB962C8B-B14F-4D97-AF65-F5344CB8AC3E}">
        <p14:creationId xmlns:p14="http://schemas.microsoft.com/office/powerpoint/2010/main" val="305070332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1066800" y="1905000"/>
            <a:ext cx="10134600" cy="36576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uFillTx/>
              </a:rPr>
              <a:t>Introductions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Scope definition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Engagement Model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API Classes | Workstreams suggestion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Evolving Document on Confluence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uFillTx/>
              </a:rPr>
              <a:t>Next Steps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0106C5A-CADE-A847-B876-A774AB5F2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0972800" cy="498598"/>
          </a:xfrm>
        </p:spPr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70225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DDBB6-B273-964B-9BC9-9EBA7C8C9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05156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Purpose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560002-9C3E-E144-8C4F-5F563865A4C5}"/>
              </a:ext>
            </a:extLst>
          </p:cNvPr>
          <p:cNvSpPr txBox="1"/>
          <p:nvPr/>
        </p:nvSpPr>
        <p:spPr>
          <a:xfrm>
            <a:off x="914400" y="2895600"/>
            <a:ext cx="10744200" cy="8180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en-US" sz="2400" dirty="0">
                <a:latin typeface="Montserrat" pitchFamily="2" charset="77"/>
              </a:rPr>
              <a:t>Contribute towards defining community APIs which are standardized across various network edge stack blueprints</a:t>
            </a:r>
          </a:p>
        </p:txBody>
      </p:sp>
    </p:spTree>
    <p:extLst>
      <p:ext uri="{BB962C8B-B14F-4D97-AF65-F5344CB8AC3E}">
        <p14:creationId xmlns:p14="http://schemas.microsoft.com/office/powerpoint/2010/main" val="260069881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1E81776-16D1-114C-AF25-964B513202E8}"/>
              </a:ext>
            </a:extLst>
          </p:cNvPr>
          <p:cNvSpPr/>
          <p:nvPr/>
        </p:nvSpPr>
        <p:spPr>
          <a:xfrm>
            <a:off x="6744690" y="4416671"/>
            <a:ext cx="1061885" cy="41167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oogle Shape;188;p39">
            <a:extLst>
              <a:ext uri="{FF2B5EF4-FFF2-40B4-BE49-F238E27FC236}">
                <a16:creationId xmlns:a16="http://schemas.microsoft.com/office/drawing/2014/main" id="{51DB1F87-C448-0A49-80AF-12FBAD440A3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60124" y="914400"/>
            <a:ext cx="10293675" cy="56032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338;p23">
            <a:extLst>
              <a:ext uri="{FF2B5EF4-FFF2-40B4-BE49-F238E27FC236}">
                <a16:creationId xmlns:a16="http://schemas.microsoft.com/office/drawing/2014/main" id="{F4B89A9F-8AE6-3D46-863B-F1F9866A9A66}"/>
              </a:ext>
            </a:extLst>
          </p:cNvPr>
          <p:cNvCxnSpPr/>
          <p:nvPr/>
        </p:nvCxnSpPr>
        <p:spPr>
          <a:xfrm rot="10800000">
            <a:off x="2852544" y="2078049"/>
            <a:ext cx="4999742" cy="0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" name="Google Shape;340;p23">
            <a:extLst>
              <a:ext uri="{FF2B5EF4-FFF2-40B4-BE49-F238E27FC236}">
                <a16:creationId xmlns:a16="http://schemas.microsoft.com/office/drawing/2014/main" id="{0E5A98C8-B0A7-4F48-B9C3-F1EC6C35FC6C}"/>
              </a:ext>
            </a:extLst>
          </p:cNvPr>
          <p:cNvSpPr/>
          <p:nvPr/>
        </p:nvSpPr>
        <p:spPr>
          <a:xfrm rot="16200000">
            <a:off x="7736369" y="3705600"/>
            <a:ext cx="923536" cy="3520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spcFirstLastPara="1" wrap="square" lIns="121900" tIns="60950" rIns="121900" bIns="609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FF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DATAPLANE </a:t>
            </a:r>
            <a:endParaRPr sz="800" dirty="0">
              <a:solidFill>
                <a:srgbClr val="FF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FF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LAYER</a:t>
            </a:r>
            <a:endParaRPr sz="8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340;p23">
            <a:extLst>
              <a:ext uri="{FF2B5EF4-FFF2-40B4-BE49-F238E27FC236}">
                <a16:creationId xmlns:a16="http://schemas.microsoft.com/office/drawing/2014/main" id="{5FC7CD01-D92A-E148-96F4-7631D46CA996}"/>
              </a:ext>
            </a:extLst>
          </p:cNvPr>
          <p:cNvSpPr/>
          <p:nvPr/>
        </p:nvSpPr>
        <p:spPr>
          <a:xfrm rot="16200000">
            <a:off x="7894134" y="4439436"/>
            <a:ext cx="644584" cy="3520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spcFirstLastPara="1" wrap="square" lIns="121900" tIns="60950" rIns="121900" bIns="609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FF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HW</a:t>
            </a:r>
            <a:endParaRPr sz="800" dirty="0">
              <a:solidFill>
                <a:srgbClr val="FF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FF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LAYER</a:t>
            </a:r>
            <a:endParaRPr sz="8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341;p23">
            <a:extLst>
              <a:ext uri="{FF2B5EF4-FFF2-40B4-BE49-F238E27FC236}">
                <a16:creationId xmlns:a16="http://schemas.microsoft.com/office/drawing/2014/main" id="{7F49983B-9F75-2E48-8FA1-DAF8BA603C96}"/>
              </a:ext>
            </a:extLst>
          </p:cNvPr>
          <p:cNvSpPr/>
          <p:nvPr/>
        </p:nvSpPr>
        <p:spPr>
          <a:xfrm>
            <a:off x="7712873" y="6132830"/>
            <a:ext cx="970528" cy="413784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rgbClr val="06507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New application centric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Components</a:t>
            </a:r>
            <a:endParaRPr sz="600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BAD9011-17BC-534D-A747-B72A2931F13F}"/>
              </a:ext>
            </a:extLst>
          </p:cNvPr>
          <p:cNvCxnSpPr/>
          <p:nvPr/>
        </p:nvCxnSpPr>
        <p:spPr>
          <a:xfrm>
            <a:off x="3124200" y="2078048"/>
            <a:ext cx="5257800" cy="0"/>
          </a:xfrm>
          <a:prstGeom prst="line">
            <a:avLst/>
          </a:prstGeom>
          <a:ln w="28575" cmpd="thickThin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6B6F5628-B219-E44F-9043-BD53378E11CC}"/>
              </a:ext>
            </a:extLst>
          </p:cNvPr>
          <p:cNvSpPr/>
          <p:nvPr/>
        </p:nvSpPr>
        <p:spPr>
          <a:xfrm>
            <a:off x="4876800" y="1619338"/>
            <a:ext cx="580140" cy="458710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0EC6D0-41ED-EA4C-A873-D23E288232C0}"/>
              </a:ext>
            </a:extLst>
          </p:cNvPr>
          <p:cNvSpPr/>
          <p:nvPr/>
        </p:nvSpPr>
        <p:spPr>
          <a:xfrm>
            <a:off x="7391400" y="2141033"/>
            <a:ext cx="825026" cy="400138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Orchestration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47738E5-CE1D-FD44-BC61-002A4E1AF1E9}"/>
              </a:ext>
            </a:extLst>
          </p:cNvPr>
          <p:cNvCxnSpPr/>
          <p:nvPr/>
        </p:nvCxnSpPr>
        <p:spPr>
          <a:xfrm>
            <a:off x="3124200" y="2667000"/>
            <a:ext cx="5257800" cy="0"/>
          </a:xfrm>
          <a:prstGeom prst="line">
            <a:avLst/>
          </a:prstGeom>
          <a:ln w="28575" cmpd="thickThin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3E6BE90-593F-F044-A3FF-58930CFA0593}"/>
              </a:ext>
            </a:extLst>
          </p:cNvPr>
          <p:cNvCxnSpPr>
            <a:cxnSpLocks/>
          </p:cNvCxnSpPr>
          <p:nvPr/>
        </p:nvCxnSpPr>
        <p:spPr>
          <a:xfrm>
            <a:off x="2057400" y="2667000"/>
            <a:ext cx="0" cy="227076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Google Shape;340;p23">
            <a:extLst>
              <a:ext uri="{FF2B5EF4-FFF2-40B4-BE49-F238E27FC236}">
                <a16:creationId xmlns:a16="http://schemas.microsoft.com/office/drawing/2014/main" id="{892EFFD7-35FA-BF44-921C-AD86FD80B3FC}"/>
              </a:ext>
            </a:extLst>
          </p:cNvPr>
          <p:cNvSpPr/>
          <p:nvPr/>
        </p:nvSpPr>
        <p:spPr>
          <a:xfrm rot="16200000">
            <a:off x="7798511" y="2758851"/>
            <a:ext cx="817543" cy="3703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spcFirstLastPara="1" wrap="square" lIns="121900" tIns="60950" rIns="121900" bIns="609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>
                <a:solidFill>
                  <a:srgbClr val="FF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Virtualization Layer</a:t>
            </a:r>
            <a:endParaRPr sz="8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5005DA-11C4-2C4E-89EA-9C075A89FDB6}"/>
              </a:ext>
            </a:extLst>
          </p:cNvPr>
          <p:cNvSpPr txBox="1"/>
          <p:nvPr/>
        </p:nvSpPr>
        <p:spPr>
          <a:xfrm>
            <a:off x="2069820" y="3393225"/>
            <a:ext cx="6001268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/>
              <a:t>NOT FOCUS AREA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E174CA-874F-4D4A-99CD-4B20BA5A331D}"/>
              </a:ext>
            </a:extLst>
          </p:cNvPr>
          <p:cNvSpPr txBox="1"/>
          <p:nvPr/>
        </p:nvSpPr>
        <p:spPr>
          <a:xfrm>
            <a:off x="5495040" y="1164824"/>
            <a:ext cx="6001268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4000" dirty="0"/>
              <a:t>FOCUS AREA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323ACF8-B31D-2A4D-99E4-07C54AF8E38A}"/>
              </a:ext>
            </a:extLst>
          </p:cNvPr>
          <p:cNvSpPr/>
          <p:nvPr/>
        </p:nvSpPr>
        <p:spPr>
          <a:xfrm>
            <a:off x="6552167" y="2133600"/>
            <a:ext cx="825026" cy="400138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CLIENT SDK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372DB88-0B69-424B-A07D-38A8A40C9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0515600" cy="533400"/>
          </a:xfrm>
        </p:spPr>
        <p:txBody>
          <a:bodyPr/>
          <a:lstStyle/>
          <a:p>
            <a:r>
              <a:rPr lang="en-US" dirty="0"/>
              <a:t>Scope</a:t>
            </a:r>
          </a:p>
        </p:txBody>
      </p:sp>
    </p:spTree>
    <p:extLst>
      <p:ext uri="{BB962C8B-B14F-4D97-AF65-F5344CB8AC3E}">
        <p14:creationId xmlns:p14="http://schemas.microsoft.com/office/powerpoint/2010/main" val="942236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112903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Suggested Engagement Model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2181511"/>
            <a:ext cx="10896600" cy="1938992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 marL="742950" indent="-742950">
              <a:buAutoNum type="arabicPeriod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Edge vision alignment and scope </a:t>
            </a:r>
          </a:p>
          <a:p>
            <a:pPr marL="742950" indent="-742950">
              <a:buAutoNum type="arabicPeriod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Glossary for App Orchestration, Onboarding and Client SDK Terms</a:t>
            </a:r>
          </a:p>
          <a:p>
            <a:pPr marL="742950" indent="-742950">
              <a:buAutoNum type="arabicPeriod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API Classes </a:t>
            </a:r>
          </a:p>
          <a:p>
            <a:pPr marL="742950" indent="-742950">
              <a:buAutoNum type="arabicPeriod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Technical Discussion and alignment</a:t>
            </a:r>
          </a:p>
          <a:p>
            <a:pPr marL="742950" indent="-742950">
              <a:buAutoNum type="arabicPeriod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API Document for LFEDGE/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Akraino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adoption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14EE2-FE52-E841-AEEE-7090EF1A453C}"/>
              </a:ext>
            </a:extLst>
          </p:cNvPr>
          <p:cNvSpPr>
            <a:spLocks/>
          </p:cNvSpPr>
          <p:nvPr/>
        </p:nvSpPr>
        <p:spPr>
          <a:xfrm>
            <a:off x="420414" y="4833956"/>
            <a:ext cx="12192001" cy="1107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Early Collaboration – Shape the Community!</a:t>
            </a:r>
          </a:p>
        </p:txBody>
      </p:sp>
    </p:spTree>
    <p:extLst>
      <p:ext uri="{BB962C8B-B14F-4D97-AF65-F5344CB8AC3E}">
        <p14:creationId xmlns:p14="http://schemas.microsoft.com/office/powerpoint/2010/main" val="305696948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112903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Suggested API Classes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1996845"/>
            <a:ext cx="10896600" cy="2308324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 marL="742950" indent="-742950">
              <a:buAutoNum type="arabicPeriod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Application Onboarding</a:t>
            </a:r>
          </a:p>
          <a:p>
            <a:pPr marL="742950" indent="-742950">
              <a:buAutoNum type="arabicPeriod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Application Deployment</a:t>
            </a:r>
          </a:p>
          <a:p>
            <a:pPr marL="742950" indent="-742950">
              <a:buAutoNum type="arabicPeriod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Application Management </a:t>
            </a:r>
          </a:p>
          <a:p>
            <a:pPr marL="742950" indent="-742950">
              <a:buAutoNum type="arabicPeriod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Client Side/Device APIs</a:t>
            </a:r>
          </a:p>
          <a:p>
            <a:pPr marL="742950" indent="-742950">
              <a:buAutoNum type="arabicPeriod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Application Privacy </a:t>
            </a:r>
          </a:p>
          <a:p>
            <a:pPr marL="742950" indent="-742950">
              <a:buAutoNum type="arabicPeriod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Application Scheduling Advanced Features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14EE2-FE52-E841-AEEE-7090EF1A453C}"/>
              </a:ext>
            </a:extLst>
          </p:cNvPr>
          <p:cNvSpPr>
            <a:spLocks/>
          </p:cNvSpPr>
          <p:nvPr/>
        </p:nvSpPr>
        <p:spPr>
          <a:xfrm>
            <a:off x="315310" y="4833956"/>
            <a:ext cx="12192001" cy="1107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Early Collaboration – Shape the Community!</a:t>
            </a:r>
          </a:p>
        </p:txBody>
      </p:sp>
    </p:spTree>
    <p:extLst>
      <p:ext uri="{BB962C8B-B14F-4D97-AF65-F5344CB8AC3E}">
        <p14:creationId xmlns:p14="http://schemas.microsoft.com/office/powerpoint/2010/main" val="332339292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25CAD8-8E7E-8248-B635-B3E42FBDCA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979449-F8DE-B946-984E-E17969519053}"/>
              </a:ext>
            </a:extLst>
          </p:cNvPr>
          <p:cNvSpPr txBox="1"/>
          <p:nvPr/>
        </p:nvSpPr>
        <p:spPr>
          <a:xfrm>
            <a:off x="838200" y="3124200"/>
            <a:ext cx="5668155" cy="107721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3200" dirty="0"/>
              <a:t>Vikram Siwach</a:t>
            </a:r>
          </a:p>
          <a:p>
            <a:r>
              <a:rPr lang="en-US" sz="3200" dirty="0" err="1"/>
              <a:t>vikram.siwach@mobiledgex.com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2088816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Akraino">
      <a:dk1>
        <a:srgbClr val="3F3F3F"/>
      </a:dk1>
      <a:lt1>
        <a:srgbClr val="FFFFFF"/>
      </a:lt1>
      <a:dk2>
        <a:srgbClr val="201747"/>
      </a:dk2>
      <a:lt2>
        <a:srgbClr val="FFFFFF"/>
      </a:lt2>
      <a:accent1>
        <a:srgbClr val="9164CC"/>
      </a:accent1>
      <a:accent2>
        <a:srgbClr val="10CFC9"/>
      </a:accent2>
      <a:accent3>
        <a:srgbClr val="47339D"/>
      </a:accent3>
      <a:accent4>
        <a:srgbClr val="10CFC9"/>
      </a:accent4>
      <a:accent5>
        <a:srgbClr val="9164CC"/>
      </a:accent5>
      <a:accent6>
        <a:srgbClr val="47339D"/>
      </a:accent6>
      <a:hlink>
        <a:srgbClr val="9164CC"/>
      </a:hlink>
      <a:folHlink>
        <a:srgbClr val="10CFC9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68548</TotalTime>
  <Words>136</Words>
  <Application>Microsoft Macintosh PowerPoint</Application>
  <PresentationFormat>Widescreen</PresentationFormat>
  <Paragraphs>44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Futura Medium</vt:lpstr>
      <vt:lpstr>Gill Sans Light</vt:lpstr>
      <vt:lpstr>Helvetica Neue Light</vt:lpstr>
      <vt:lpstr>HelveticaNeueLT Pro 35 Th</vt:lpstr>
      <vt:lpstr>Montserrat</vt:lpstr>
      <vt:lpstr>Office Theme</vt:lpstr>
      <vt:lpstr> TSC Developer API Subcommittee</vt:lpstr>
      <vt:lpstr>Agenda</vt:lpstr>
      <vt:lpstr>Purpose</vt:lpstr>
      <vt:lpstr>Scope</vt:lpstr>
      <vt:lpstr>Suggested Engagement Model</vt:lpstr>
      <vt:lpstr>Suggested API Classes</vt:lpstr>
      <vt:lpstr>Thank You!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</dc:creator>
  <cp:keywords>CTPClassification=CTP_NT</cp:keywords>
  <cp:lastModifiedBy>Vikram Siwach</cp:lastModifiedBy>
  <cp:revision>888</cp:revision>
  <cp:lastPrinted>2019-03-21T15:25:53Z</cp:lastPrinted>
  <dcterms:created xsi:type="dcterms:W3CDTF">2017-07-27T01:24:04Z</dcterms:created>
  <dcterms:modified xsi:type="dcterms:W3CDTF">2019-04-19T14:58:20Z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32f33799-7fd1-459e-ab92-d42deee7e66b</vt:lpwstr>
  </property>
  <property fmtid="{D5CDD505-2E9C-101B-9397-08002B2CF9AE}" pid="3" name="CTP_TimeStamp">
    <vt:lpwstr>2019-02-04 23:49:19Z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